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78" r:id="rId4"/>
    <p:sldId id="257" r:id="rId5"/>
    <p:sldId id="279" r:id="rId6"/>
    <p:sldId id="259" r:id="rId7"/>
    <p:sldId id="261" r:id="rId8"/>
    <p:sldId id="280" r:id="rId9"/>
    <p:sldId id="262" r:id="rId10"/>
    <p:sldId id="263" r:id="rId11"/>
    <p:sldId id="284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81" r:id="rId20"/>
    <p:sldId id="273" r:id="rId21"/>
    <p:sldId id="282" r:id="rId22"/>
    <p:sldId id="274" r:id="rId23"/>
    <p:sldId id="283" r:id="rId24"/>
    <p:sldId id="275" r:id="rId25"/>
    <p:sldId id="276" r:id="rId26"/>
    <p:sldId id="277" r:id="rId27"/>
    <p:sldId id="260" r:id="rId28"/>
  </p:sldIdLst>
  <p:sldSz cx="12192000" cy="6858000"/>
  <p:notesSz cx="6858000" cy="9144000"/>
  <p:embeddedFontLst>
    <p:embeddedFont>
      <p:font typeface="Catamaran" panose="020B0600000101010101" charset="-127"/>
      <p:regular r:id="rId30"/>
      <p:bold r:id="rId31"/>
    </p:embeddedFont>
    <p:embeddedFont>
      <p:font typeface="Helvetica-CondensedBlack" panose="020B0A00000000000000" pitchFamily="34" charset="0"/>
      <p:bold r:id="rId32"/>
      <p:boldItalic r:id="rId33"/>
    </p:embeddedFont>
    <p:embeddedFont>
      <p:font typeface="Helvetica-Light" panose="020B0400000000000000" pitchFamily="34" charset="0"/>
      <p:regular r:id="rId34"/>
      <p:italic r:id="rId35"/>
    </p:embeddedFont>
    <p:embeddedFont>
      <p:font typeface="Noto Sans KR Black" panose="020B0A00000000000000" pitchFamily="34" charset="-127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-윤고딕310" panose="02030504000101010101" pitchFamily="18" charset="-127"/>
      <p:regular r:id="rId39"/>
    </p:embeddedFont>
    <p:embeddedFont>
      <p:font typeface="-윤고딕320" panose="02030504000101010101" pitchFamily="18" charset="-127"/>
      <p:regular r:id="rId40"/>
    </p:embeddedFont>
    <p:embeddedFont>
      <p:font typeface="-윤고딕330" panose="0203050400010101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CE195BA-921C-494F-9E6F-4ED9498548AA}">
          <p14:sldIdLst>
            <p14:sldId id="256"/>
            <p14:sldId id="258"/>
            <p14:sldId id="278"/>
            <p14:sldId id="257"/>
            <p14:sldId id="279"/>
            <p14:sldId id="259"/>
            <p14:sldId id="261"/>
            <p14:sldId id="280"/>
            <p14:sldId id="262"/>
            <p14:sldId id="263"/>
            <p14:sldId id="284"/>
            <p14:sldId id="266"/>
            <p14:sldId id="268"/>
            <p14:sldId id="267"/>
            <p14:sldId id="269"/>
            <p14:sldId id="270"/>
            <p14:sldId id="271"/>
            <p14:sldId id="272"/>
            <p14:sldId id="281"/>
            <p14:sldId id="273"/>
            <p14:sldId id="282"/>
            <p14:sldId id="274"/>
            <p14:sldId id="283"/>
            <p14:sldId id="275"/>
            <p14:sldId id="276"/>
            <p14:sldId id="277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1B2C"/>
    <a:srgbClr val="EB4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91744" autoAdjust="0"/>
  </p:normalViewPr>
  <p:slideViewPr>
    <p:cSldViewPr snapToGrid="0">
      <p:cViewPr varScale="1">
        <p:scale>
          <a:sx n="106" d="100"/>
          <a:sy n="106" d="100"/>
        </p:scale>
        <p:origin x="78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694C5-4061-49A6-A707-722B6880DF29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61141-0F4A-4FD3-B114-0D13E1A2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9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팀명이 </a:t>
            </a:r>
            <a:r>
              <a:rPr lang="en-US" altLang="ko-KR"/>
              <a:t>streaming</a:t>
            </a:r>
            <a:r>
              <a:rPr lang="ko-KR" altLang="en-US"/>
              <a:t>인데</a:t>
            </a:r>
            <a:r>
              <a:rPr lang="en-US" altLang="ko-KR"/>
              <a:t>, </a:t>
            </a:r>
            <a:r>
              <a:rPr lang="ko-KR" altLang="en-US"/>
              <a:t>이유는</a:t>
            </a:r>
            <a:r>
              <a:rPr lang="en-US" altLang="ko-KR"/>
              <a:t> </a:t>
            </a:r>
            <a:r>
              <a:rPr lang="ko-KR" altLang="en-US"/>
              <a:t>팀원이 모두 음악 듣는 것을 좋아하기 떄문</a:t>
            </a:r>
            <a:r>
              <a:rPr lang="en-US" altLang="ko-KR"/>
              <a:t>. </a:t>
            </a:r>
            <a:r>
              <a:rPr lang="ko-KR" altLang="en-US"/>
              <a:t>팀원 모두 각자 사용하는 스트리밍사이트가 있었는데 아쉬운 부분이 조금씩 있음</a:t>
            </a:r>
            <a:r>
              <a:rPr lang="en-US" altLang="ko-KR"/>
              <a:t>. </a:t>
            </a:r>
            <a:r>
              <a:rPr lang="ko-KR" altLang="en-US"/>
              <a:t>그래서 우리만의 스트리밍 사이트를 만들어 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508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검색기능도 유투부 </a:t>
            </a:r>
            <a:r>
              <a:rPr lang="en-US" altLang="ko-KR"/>
              <a:t>api</a:t>
            </a:r>
            <a:r>
              <a:rPr lang="ko-KR" altLang="en-US"/>
              <a:t>를 통해 받아오도록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89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3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7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46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Ui</a:t>
            </a:r>
            <a:r>
              <a:rPr lang="ko-KR" altLang="en-US"/>
              <a:t>는 상단의 검색 기능을 가진 돋보기 아이콘과 각기 다른 리스트를 보여주는 새션들</a:t>
            </a:r>
            <a:r>
              <a:rPr lang="en-US" altLang="ko-KR"/>
              <a:t>. </a:t>
            </a:r>
            <a:r>
              <a:rPr lang="ko-KR" altLang="en-US"/>
              <a:t>좌측에 네비게이션바</a:t>
            </a:r>
            <a:r>
              <a:rPr lang="en-US" altLang="ko-KR"/>
              <a:t>, </a:t>
            </a:r>
            <a:r>
              <a:rPr lang="ko-KR" altLang="en-US"/>
              <a:t>하단에 플레이어로 구성되어있다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메인화면에는 이렇게 바닐라자바스크립트를 이용해 애니메이션 효과도 줌으로써 웹사이트의 완성도에 신경씀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0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주요기능 설명 전에 본 사이트에서 사용하는 음원에 대해서 설명하겠음</a:t>
            </a:r>
            <a:r>
              <a:rPr lang="en-US" altLang="ko-KR"/>
              <a:t>. </a:t>
            </a:r>
            <a:r>
              <a:rPr lang="ko-KR" altLang="en-US"/>
              <a:t>우리가 사용하는 음원은 유투부 </a:t>
            </a:r>
            <a:r>
              <a:rPr lang="en-US" altLang="ko-KR"/>
              <a:t>api</a:t>
            </a:r>
            <a:r>
              <a:rPr lang="ko-KR" altLang="en-US"/>
              <a:t>를 통해서 유투부 디비를 끌어오는것임</a:t>
            </a:r>
            <a:r>
              <a:rPr lang="en-US" altLang="ko-KR"/>
              <a:t>. </a:t>
            </a:r>
            <a:r>
              <a:rPr lang="ko-KR" altLang="en-US"/>
              <a:t>다른 음원사이트의 </a:t>
            </a:r>
            <a:r>
              <a:rPr lang="en-US" altLang="ko-KR"/>
              <a:t>api</a:t>
            </a:r>
            <a:r>
              <a:rPr lang="ko-KR" altLang="en-US"/>
              <a:t>도 많은데 이걸 선택한 이유는 유투부는 음원 뿐만 아니라 영상도 끌어올 수 있어서 추후 개발시 도움이 될 것 같아서</a:t>
            </a:r>
            <a:r>
              <a:rPr lang="en-US" altLang="ko-KR"/>
              <a:t>, </a:t>
            </a:r>
            <a:r>
              <a:rPr lang="ko-KR" altLang="en-US"/>
              <a:t>교육적인 목적으로 사용함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21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기능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2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방금 봤던 플레이어는 상술했던 유튜브 </a:t>
            </a:r>
            <a:r>
              <a:rPr lang="en-US" altLang="ko-KR"/>
              <a:t>api</a:t>
            </a:r>
            <a:r>
              <a:rPr lang="ko-KR" altLang="en-US"/>
              <a:t>를 통해 구현함</a:t>
            </a:r>
            <a:r>
              <a:rPr lang="en-US" altLang="ko-KR"/>
              <a:t>. </a:t>
            </a:r>
            <a:r>
              <a:rPr lang="ko-KR" altLang="en-US"/>
              <a:t>좌측 레퍼런스에 맞춰서 우측 코드로 적용함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62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플레이리스트도 마찬가지로 </a:t>
            </a:r>
            <a:r>
              <a:rPr lang="en-US" altLang="ko-KR"/>
              <a:t>api</a:t>
            </a:r>
            <a:r>
              <a:rPr lang="ko-KR" altLang="en-US"/>
              <a:t>적용</a:t>
            </a:r>
            <a:r>
              <a:rPr lang="en-US" altLang="ko-KR"/>
              <a:t>, </a:t>
            </a:r>
            <a:r>
              <a:rPr lang="ko-KR" altLang="en-US"/>
              <a:t>우측 결과출력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46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플레이 리스트에서 전체재생을 누르면 리스트에 있는 모든 음원을 재생시키도록 코드를 구성</a:t>
            </a:r>
            <a:r>
              <a:rPr lang="en-US" altLang="ko-KR"/>
              <a:t>. </a:t>
            </a:r>
            <a:r>
              <a:rPr lang="ko-KR" altLang="en-US"/>
              <a:t>하나를 클릭하면 음악이 하나 재생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1141-0F4A-4FD3-B114-0D13E1A2C6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1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EB4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085FC9-E46C-47A0-B178-2D047930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CA3E-2CBC-4C28-BDF3-C8B02119D7CF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D5A369-013B-4164-9E6F-74017772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3D537-4B45-41BA-8C61-433653CF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Google Shape;10;p2">
            <a:extLst>
              <a:ext uri="{FF2B5EF4-FFF2-40B4-BE49-F238E27FC236}">
                <a16:creationId xmlns:a16="http://schemas.microsoft.com/office/drawing/2014/main" id="{3ACAF345-EDD7-4A4A-99E7-81D4D97C863C}"/>
              </a:ext>
            </a:extLst>
          </p:cNvPr>
          <p:cNvSpPr/>
          <p:nvPr userDrawn="1"/>
        </p:nvSpPr>
        <p:spPr>
          <a:xfrm>
            <a:off x="-96580" y="-200117"/>
            <a:ext cx="2496804" cy="2729782"/>
          </a:xfrm>
          <a:custGeom>
            <a:avLst/>
            <a:gdLst/>
            <a:ahLst/>
            <a:cxnLst/>
            <a:rect l="l" t="t" r="r" b="b"/>
            <a:pathLst>
              <a:path w="69049" h="75492" extrusionOk="0">
                <a:moveTo>
                  <a:pt x="805" y="0"/>
                </a:moveTo>
                <a:lnTo>
                  <a:pt x="49119" y="604"/>
                </a:lnTo>
                <a:lnTo>
                  <a:pt x="69049" y="75492"/>
                </a:lnTo>
                <a:lnTo>
                  <a:pt x="0" y="67439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12" name="Google Shape;11;p2">
            <a:extLst>
              <a:ext uri="{FF2B5EF4-FFF2-40B4-BE49-F238E27FC236}">
                <a16:creationId xmlns:a16="http://schemas.microsoft.com/office/drawing/2014/main" id="{D1A0F1F7-736F-4B87-9E6C-FE5B8A826973}"/>
              </a:ext>
            </a:extLst>
          </p:cNvPr>
          <p:cNvSpPr/>
          <p:nvPr userDrawn="1"/>
        </p:nvSpPr>
        <p:spPr>
          <a:xfrm>
            <a:off x="-53685" y="3415274"/>
            <a:ext cx="2802571" cy="3457716"/>
          </a:xfrm>
          <a:custGeom>
            <a:avLst/>
            <a:gdLst/>
            <a:ahLst/>
            <a:cxnLst/>
            <a:rect l="l" t="t" r="r" b="b"/>
            <a:pathLst>
              <a:path w="77505" h="95623" extrusionOk="0">
                <a:moveTo>
                  <a:pt x="1007" y="0"/>
                </a:moveTo>
                <a:lnTo>
                  <a:pt x="77505" y="17917"/>
                </a:lnTo>
                <a:lnTo>
                  <a:pt x="52542" y="95623"/>
                </a:lnTo>
                <a:lnTo>
                  <a:pt x="0" y="95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A322A891-4AD8-491B-9926-D4BEC146DD55}"/>
              </a:ext>
            </a:extLst>
          </p:cNvPr>
          <p:cNvSpPr/>
          <p:nvPr userDrawn="1"/>
        </p:nvSpPr>
        <p:spPr>
          <a:xfrm>
            <a:off x="8198370" y="1423209"/>
            <a:ext cx="3993630" cy="5442286"/>
          </a:xfrm>
          <a:custGeom>
            <a:avLst/>
            <a:gdLst/>
            <a:ahLst/>
            <a:cxnLst/>
            <a:rect l="l" t="t" r="r" b="b"/>
            <a:pathLst>
              <a:path w="112131" h="160445" extrusionOk="0">
                <a:moveTo>
                  <a:pt x="111929" y="0"/>
                </a:moveTo>
                <a:lnTo>
                  <a:pt x="50731" y="2416"/>
                </a:lnTo>
                <a:lnTo>
                  <a:pt x="0" y="160244"/>
                </a:lnTo>
                <a:lnTo>
                  <a:pt x="112131" y="160445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14" name="Google Shape;14;p2">
            <a:extLst>
              <a:ext uri="{FF2B5EF4-FFF2-40B4-BE49-F238E27FC236}">
                <a16:creationId xmlns:a16="http://schemas.microsoft.com/office/drawing/2014/main" id="{155262E8-CEDA-48AF-B2D6-37612CB08A04}"/>
              </a:ext>
            </a:extLst>
          </p:cNvPr>
          <p:cNvSpPr/>
          <p:nvPr userDrawn="1"/>
        </p:nvSpPr>
        <p:spPr>
          <a:xfrm>
            <a:off x="7807891" y="-200117"/>
            <a:ext cx="4542369" cy="1623326"/>
          </a:xfrm>
          <a:custGeom>
            <a:avLst/>
            <a:gdLst/>
            <a:ahLst/>
            <a:cxnLst/>
            <a:rect l="l" t="t" r="r" b="b"/>
            <a:pathLst>
              <a:path w="125619" h="44893" extrusionOk="0">
                <a:moveTo>
                  <a:pt x="125619" y="38853"/>
                </a:moveTo>
                <a:lnTo>
                  <a:pt x="0" y="44893"/>
                </a:lnTo>
                <a:lnTo>
                  <a:pt x="22547" y="0"/>
                </a:lnTo>
                <a:lnTo>
                  <a:pt x="123807" y="6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261" name="Google Shape;255;p26">
            <a:extLst>
              <a:ext uri="{FF2B5EF4-FFF2-40B4-BE49-F238E27FC236}">
                <a16:creationId xmlns:a16="http://schemas.microsoft.com/office/drawing/2014/main" id="{B4EBE9A9-F766-4050-B413-59E319E51744}"/>
              </a:ext>
            </a:extLst>
          </p:cNvPr>
          <p:cNvGrpSpPr/>
          <p:nvPr/>
        </p:nvGrpSpPr>
        <p:grpSpPr>
          <a:xfrm>
            <a:off x="2777028" y="1815924"/>
            <a:ext cx="2110549" cy="1615313"/>
            <a:chOff x="2208000" y="1439625"/>
            <a:chExt cx="1503414" cy="1150641"/>
          </a:xfrm>
          <a:solidFill>
            <a:srgbClr val="FFFFFF"/>
          </a:solidFill>
        </p:grpSpPr>
        <p:sp>
          <p:nvSpPr>
            <p:cNvPr id="331" name="Google Shape;256;p26">
              <a:extLst>
                <a:ext uri="{FF2B5EF4-FFF2-40B4-BE49-F238E27FC236}">
                  <a16:creationId xmlns:a16="http://schemas.microsoft.com/office/drawing/2014/main" id="{DBB91F96-17E9-45CE-92FC-C262EC4B38E1}"/>
                </a:ext>
              </a:extLst>
            </p:cNvPr>
            <p:cNvSpPr/>
            <p:nvPr/>
          </p:nvSpPr>
          <p:spPr>
            <a:xfrm>
              <a:off x="2243623" y="1439625"/>
              <a:ext cx="870496" cy="800306"/>
            </a:xfrm>
            <a:custGeom>
              <a:avLst/>
              <a:gdLst/>
              <a:ahLst/>
              <a:cxnLst/>
              <a:rect l="l" t="t" r="r" b="b"/>
              <a:pathLst>
                <a:path w="6500" h="5976" extrusionOk="0">
                  <a:moveTo>
                    <a:pt x="6429" y="1"/>
                  </a:moveTo>
                  <a:cubicBezTo>
                    <a:pt x="6423" y="1"/>
                    <a:pt x="6417" y="2"/>
                    <a:pt x="6411" y="3"/>
                  </a:cubicBezTo>
                  <a:cubicBezTo>
                    <a:pt x="5430" y="259"/>
                    <a:pt x="4604" y="1052"/>
                    <a:pt x="4303" y="2020"/>
                  </a:cubicBezTo>
                  <a:cubicBezTo>
                    <a:pt x="4224" y="2286"/>
                    <a:pt x="4178" y="2558"/>
                    <a:pt x="4135" y="2823"/>
                  </a:cubicBezTo>
                  <a:cubicBezTo>
                    <a:pt x="4089" y="3086"/>
                    <a:pt x="4047" y="3358"/>
                    <a:pt x="3964" y="3617"/>
                  </a:cubicBezTo>
                  <a:cubicBezTo>
                    <a:pt x="3732" y="4365"/>
                    <a:pt x="3174" y="5020"/>
                    <a:pt x="2437" y="5414"/>
                  </a:cubicBezTo>
                  <a:cubicBezTo>
                    <a:pt x="1911" y="5697"/>
                    <a:pt x="1300" y="5844"/>
                    <a:pt x="669" y="5844"/>
                  </a:cubicBezTo>
                  <a:cubicBezTo>
                    <a:pt x="474" y="5844"/>
                    <a:pt x="276" y="5830"/>
                    <a:pt x="79" y="5801"/>
                  </a:cubicBezTo>
                  <a:cubicBezTo>
                    <a:pt x="77" y="5801"/>
                    <a:pt x="75" y="5801"/>
                    <a:pt x="73" y="5801"/>
                  </a:cubicBezTo>
                  <a:cubicBezTo>
                    <a:pt x="39" y="5801"/>
                    <a:pt x="9" y="5826"/>
                    <a:pt x="6" y="5857"/>
                  </a:cubicBezTo>
                  <a:cubicBezTo>
                    <a:pt x="0" y="5892"/>
                    <a:pt x="26" y="5925"/>
                    <a:pt x="59" y="5932"/>
                  </a:cubicBezTo>
                  <a:cubicBezTo>
                    <a:pt x="262" y="5962"/>
                    <a:pt x="462" y="5975"/>
                    <a:pt x="663" y="5975"/>
                  </a:cubicBezTo>
                  <a:cubicBezTo>
                    <a:pt x="1318" y="5975"/>
                    <a:pt x="1954" y="5824"/>
                    <a:pt x="2499" y="5532"/>
                  </a:cubicBezTo>
                  <a:cubicBezTo>
                    <a:pt x="3266" y="5122"/>
                    <a:pt x="3843" y="4436"/>
                    <a:pt x="4089" y="3657"/>
                  </a:cubicBezTo>
                  <a:cubicBezTo>
                    <a:pt x="4174" y="3391"/>
                    <a:pt x="4217" y="3112"/>
                    <a:pt x="4263" y="2847"/>
                  </a:cubicBezTo>
                  <a:cubicBezTo>
                    <a:pt x="4306" y="2584"/>
                    <a:pt x="4348" y="2316"/>
                    <a:pt x="4427" y="2060"/>
                  </a:cubicBezTo>
                  <a:cubicBezTo>
                    <a:pt x="4716" y="1135"/>
                    <a:pt x="5506" y="377"/>
                    <a:pt x="6443" y="128"/>
                  </a:cubicBezTo>
                  <a:cubicBezTo>
                    <a:pt x="6479" y="118"/>
                    <a:pt x="6499" y="82"/>
                    <a:pt x="6490" y="49"/>
                  </a:cubicBezTo>
                  <a:cubicBezTo>
                    <a:pt x="6484" y="20"/>
                    <a:pt x="6458" y="1"/>
                    <a:pt x="6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257;p26">
              <a:extLst>
                <a:ext uri="{FF2B5EF4-FFF2-40B4-BE49-F238E27FC236}">
                  <a16:creationId xmlns:a16="http://schemas.microsoft.com/office/drawing/2014/main" id="{143C6899-7AE2-45B8-B1FB-3369C62D8BD5}"/>
                </a:ext>
              </a:extLst>
            </p:cNvPr>
            <p:cNvSpPr/>
            <p:nvPr/>
          </p:nvSpPr>
          <p:spPr>
            <a:xfrm>
              <a:off x="2236927" y="1742019"/>
              <a:ext cx="810365" cy="646700"/>
            </a:xfrm>
            <a:custGeom>
              <a:avLst/>
              <a:gdLst/>
              <a:ahLst/>
              <a:cxnLst/>
              <a:rect l="l" t="t" r="r" b="b"/>
              <a:pathLst>
                <a:path w="6051" h="4829" extrusionOk="0">
                  <a:moveTo>
                    <a:pt x="5973" y="0"/>
                  </a:moveTo>
                  <a:cubicBezTo>
                    <a:pt x="5963" y="0"/>
                    <a:pt x="5952" y="3"/>
                    <a:pt x="5942" y="8"/>
                  </a:cubicBezTo>
                  <a:cubicBezTo>
                    <a:pt x="5632" y="198"/>
                    <a:pt x="5372" y="526"/>
                    <a:pt x="5179" y="982"/>
                  </a:cubicBezTo>
                  <a:cubicBezTo>
                    <a:pt x="5096" y="1179"/>
                    <a:pt x="5028" y="1385"/>
                    <a:pt x="4963" y="1585"/>
                  </a:cubicBezTo>
                  <a:cubicBezTo>
                    <a:pt x="4904" y="1765"/>
                    <a:pt x="4841" y="1949"/>
                    <a:pt x="4769" y="2127"/>
                  </a:cubicBezTo>
                  <a:cubicBezTo>
                    <a:pt x="4408" y="3009"/>
                    <a:pt x="3719" y="3772"/>
                    <a:pt x="2880" y="4218"/>
                  </a:cubicBezTo>
                  <a:cubicBezTo>
                    <a:pt x="2285" y="4534"/>
                    <a:pt x="1601" y="4698"/>
                    <a:pt x="923" y="4698"/>
                  </a:cubicBezTo>
                  <a:cubicBezTo>
                    <a:pt x="641" y="4698"/>
                    <a:pt x="360" y="4670"/>
                    <a:pt x="86" y="4612"/>
                  </a:cubicBezTo>
                  <a:cubicBezTo>
                    <a:pt x="82" y="4611"/>
                    <a:pt x="78" y="4611"/>
                    <a:pt x="74" y="4611"/>
                  </a:cubicBezTo>
                  <a:cubicBezTo>
                    <a:pt x="45" y="4611"/>
                    <a:pt x="16" y="4630"/>
                    <a:pt x="11" y="4661"/>
                  </a:cubicBezTo>
                  <a:cubicBezTo>
                    <a:pt x="1" y="4697"/>
                    <a:pt x="24" y="4730"/>
                    <a:pt x="60" y="4740"/>
                  </a:cubicBezTo>
                  <a:cubicBezTo>
                    <a:pt x="342" y="4799"/>
                    <a:pt x="634" y="4828"/>
                    <a:pt x="922" y="4828"/>
                  </a:cubicBezTo>
                  <a:cubicBezTo>
                    <a:pt x="1624" y="4828"/>
                    <a:pt x="2326" y="4658"/>
                    <a:pt x="2939" y="4333"/>
                  </a:cubicBezTo>
                  <a:cubicBezTo>
                    <a:pt x="3808" y="3871"/>
                    <a:pt x="4520" y="3087"/>
                    <a:pt x="4890" y="2175"/>
                  </a:cubicBezTo>
                  <a:cubicBezTo>
                    <a:pt x="4966" y="1995"/>
                    <a:pt x="5025" y="1809"/>
                    <a:pt x="5087" y="1628"/>
                  </a:cubicBezTo>
                  <a:cubicBezTo>
                    <a:pt x="5149" y="1428"/>
                    <a:pt x="5218" y="1225"/>
                    <a:pt x="5300" y="1034"/>
                  </a:cubicBezTo>
                  <a:cubicBezTo>
                    <a:pt x="5484" y="601"/>
                    <a:pt x="5723" y="297"/>
                    <a:pt x="6009" y="120"/>
                  </a:cubicBezTo>
                  <a:cubicBezTo>
                    <a:pt x="6041" y="103"/>
                    <a:pt x="6051" y="61"/>
                    <a:pt x="6031" y="31"/>
                  </a:cubicBezTo>
                  <a:cubicBezTo>
                    <a:pt x="6018" y="11"/>
                    <a:pt x="5996" y="0"/>
                    <a:pt x="59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258;p26">
              <a:extLst>
                <a:ext uri="{FF2B5EF4-FFF2-40B4-BE49-F238E27FC236}">
                  <a16:creationId xmlns:a16="http://schemas.microsoft.com/office/drawing/2014/main" id="{6661C635-7DEF-4C2D-B925-2CEED1DE2A3C}"/>
                </a:ext>
              </a:extLst>
            </p:cNvPr>
            <p:cNvSpPr/>
            <p:nvPr/>
          </p:nvSpPr>
          <p:spPr>
            <a:xfrm>
              <a:off x="2208000" y="1460249"/>
              <a:ext cx="1503414" cy="1130017"/>
            </a:xfrm>
            <a:custGeom>
              <a:avLst/>
              <a:gdLst/>
              <a:ahLst/>
              <a:cxnLst/>
              <a:rect l="l" t="t" r="r" b="b"/>
              <a:pathLst>
                <a:path w="11226" h="8438" extrusionOk="0">
                  <a:moveTo>
                    <a:pt x="11160" y="0"/>
                  </a:moveTo>
                  <a:cubicBezTo>
                    <a:pt x="10258" y="13"/>
                    <a:pt x="9409" y="240"/>
                    <a:pt x="8700" y="662"/>
                  </a:cubicBezTo>
                  <a:cubicBezTo>
                    <a:pt x="7929" y="1122"/>
                    <a:pt x="7346" y="1807"/>
                    <a:pt x="7054" y="2587"/>
                  </a:cubicBezTo>
                  <a:cubicBezTo>
                    <a:pt x="6952" y="2863"/>
                    <a:pt x="6883" y="3148"/>
                    <a:pt x="6818" y="3427"/>
                  </a:cubicBezTo>
                  <a:cubicBezTo>
                    <a:pt x="6795" y="3525"/>
                    <a:pt x="6772" y="3621"/>
                    <a:pt x="6749" y="3719"/>
                  </a:cubicBezTo>
                  <a:cubicBezTo>
                    <a:pt x="6431" y="4984"/>
                    <a:pt x="5890" y="6030"/>
                    <a:pt x="5146" y="6824"/>
                  </a:cubicBezTo>
                  <a:cubicBezTo>
                    <a:pt x="4293" y="7733"/>
                    <a:pt x="3168" y="8270"/>
                    <a:pt x="2060" y="8306"/>
                  </a:cubicBezTo>
                  <a:cubicBezTo>
                    <a:pt x="2024" y="8307"/>
                    <a:pt x="1988" y="8308"/>
                    <a:pt x="1951" y="8308"/>
                  </a:cubicBezTo>
                  <a:cubicBezTo>
                    <a:pt x="1393" y="8308"/>
                    <a:pt x="782" y="8189"/>
                    <a:pt x="95" y="7939"/>
                  </a:cubicBezTo>
                  <a:cubicBezTo>
                    <a:pt x="89" y="7937"/>
                    <a:pt x="83" y="7936"/>
                    <a:pt x="77" y="7936"/>
                  </a:cubicBezTo>
                  <a:cubicBezTo>
                    <a:pt x="49" y="7936"/>
                    <a:pt x="21" y="7952"/>
                    <a:pt x="10" y="7978"/>
                  </a:cubicBezTo>
                  <a:cubicBezTo>
                    <a:pt x="0" y="8014"/>
                    <a:pt x="17" y="8051"/>
                    <a:pt x="50" y="8064"/>
                  </a:cubicBezTo>
                  <a:cubicBezTo>
                    <a:pt x="752" y="8316"/>
                    <a:pt x="1371" y="8438"/>
                    <a:pt x="1945" y="8438"/>
                  </a:cubicBezTo>
                  <a:cubicBezTo>
                    <a:pt x="1984" y="8438"/>
                    <a:pt x="2024" y="8438"/>
                    <a:pt x="2063" y="8434"/>
                  </a:cubicBezTo>
                  <a:cubicBezTo>
                    <a:pt x="3207" y="8402"/>
                    <a:pt x="4365" y="7848"/>
                    <a:pt x="5241" y="6913"/>
                  </a:cubicBezTo>
                  <a:cubicBezTo>
                    <a:pt x="6001" y="6103"/>
                    <a:pt x="6552" y="5040"/>
                    <a:pt x="6874" y="3748"/>
                  </a:cubicBezTo>
                  <a:cubicBezTo>
                    <a:pt x="6900" y="3653"/>
                    <a:pt x="6923" y="3555"/>
                    <a:pt x="6945" y="3456"/>
                  </a:cubicBezTo>
                  <a:cubicBezTo>
                    <a:pt x="7008" y="3181"/>
                    <a:pt x="7077" y="2899"/>
                    <a:pt x="7175" y="2634"/>
                  </a:cubicBezTo>
                  <a:cubicBezTo>
                    <a:pt x="7457" y="1879"/>
                    <a:pt x="8024" y="1217"/>
                    <a:pt x="8769" y="774"/>
                  </a:cubicBezTo>
                  <a:cubicBezTo>
                    <a:pt x="9454" y="364"/>
                    <a:pt x="10281" y="141"/>
                    <a:pt x="11160" y="131"/>
                  </a:cubicBezTo>
                  <a:cubicBezTo>
                    <a:pt x="11195" y="131"/>
                    <a:pt x="11225" y="102"/>
                    <a:pt x="11225" y="66"/>
                  </a:cubicBezTo>
                  <a:cubicBezTo>
                    <a:pt x="11225" y="30"/>
                    <a:pt x="11195" y="0"/>
                    <a:pt x="111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59;p26">
            <a:extLst>
              <a:ext uri="{FF2B5EF4-FFF2-40B4-BE49-F238E27FC236}">
                <a16:creationId xmlns:a16="http://schemas.microsoft.com/office/drawing/2014/main" id="{AE4D0CBF-7141-4095-8787-2F6B7DA11412}"/>
              </a:ext>
            </a:extLst>
          </p:cNvPr>
          <p:cNvGrpSpPr/>
          <p:nvPr/>
        </p:nvGrpSpPr>
        <p:grpSpPr>
          <a:xfrm>
            <a:off x="55506" y="5933257"/>
            <a:ext cx="1642063" cy="838912"/>
            <a:chOff x="59794" y="4506746"/>
            <a:chExt cx="1244640" cy="635873"/>
          </a:xfrm>
        </p:grpSpPr>
        <p:sp>
          <p:nvSpPr>
            <p:cNvPr id="321" name="Google Shape;260;p26">
              <a:extLst>
                <a:ext uri="{FF2B5EF4-FFF2-40B4-BE49-F238E27FC236}">
                  <a16:creationId xmlns:a16="http://schemas.microsoft.com/office/drawing/2014/main" id="{FFEBEB2D-8CE6-4EC4-95F5-95149E9B0EEC}"/>
                </a:ext>
              </a:extLst>
            </p:cNvPr>
            <p:cNvSpPr/>
            <p:nvPr/>
          </p:nvSpPr>
          <p:spPr>
            <a:xfrm>
              <a:off x="1061830" y="4676914"/>
              <a:ext cx="242605" cy="461849"/>
            </a:xfrm>
            <a:custGeom>
              <a:avLst/>
              <a:gdLst/>
              <a:ahLst/>
              <a:cxnLst/>
              <a:rect l="l" t="t" r="r" b="b"/>
              <a:pathLst>
                <a:path w="2264" h="4310" extrusionOk="0">
                  <a:moveTo>
                    <a:pt x="1162" y="0"/>
                  </a:moveTo>
                  <a:lnTo>
                    <a:pt x="1" y="4309"/>
                  </a:lnTo>
                  <a:lnTo>
                    <a:pt x="1171" y="4309"/>
                  </a:lnTo>
                  <a:lnTo>
                    <a:pt x="2264" y="171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261;p26">
              <a:extLst>
                <a:ext uri="{FF2B5EF4-FFF2-40B4-BE49-F238E27FC236}">
                  <a16:creationId xmlns:a16="http://schemas.microsoft.com/office/drawing/2014/main" id="{A114FE9C-ECD9-4657-B708-8DDDFF423D54}"/>
                </a:ext>
              </a:extLst>
            </p:cNvPr>
            <p:cNvSpPr/>
            <p:nvPr/>
          </p:nvSpPr>
          <p:spPr>
            <a:xfrm>
              <a:off x="884054" y="4676914"/>
              <a:ext cx="232103" cy="461849"/>
            </a:xfrm>
            <a:custGeom>
              <a:avLst/>
              <a:gdLst/>
              <a:ahLst/>
              <a:cxnLst/>
              <a:rect l="l" t="t" r="r" b="b"/>
              <a:pathLst>
                <a:path w="2166" h="4310" extrusionOk="0">
                  <a:moveTo>
                    <a:pt x="958" y="0"/>
                  </a:moveTo>
                  <a:lnTo>
                    <a:pt x="1" y="4309"/>
                  </a:lnTo>
                  <a:lnTo>
                    <a:pt x="1079" y="4309"/>
                  </a:lnTo>
                  <a:lnTo>
                    <a:pt x="2165" y="191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262;p26">
              <a:extLst>
                <a:ext uri="{FF2B5EF4-FFF2-40B4-BE49-F238E27FC236}">
                  <a16:creationId xmlns:a16="http://schemas.microsoft.com/office/drawing/2014/main" id="{D01FF785-F3AB-4690-9E96-F462AA2DFB76}"/>
                </a:ext>
              </a:extLst>
            </p:cNvPr>
            <p:cNvSpPr/>
            <p:nvPr/>
          </p:nvSpPr>
          <p:spPr>
            <a:xfrm>
              <a:off x="686241" y="4615405"/>
              <a:ext cx="214101" cy="523357"/>
            </a:xfrm>
            <a:custGeom>
              <a:avLst/>
              <a:gdLst/>
              <a:ahLst/>
              <a:cxnLst/>
              <a:rect l="l" t="t" r="r" b="b"/>
              <a:pathLst>
                <a:path w="1998" h="4884" extrusionOk="0">
                  <a:moveTo>
                    <a:pt x="1086" y="1"/>
                  </a:moveTo>
                  <a:lnTo>
                    <a:pt x="1" y="4883"/>
                  </a:lnTo>
                  <a:lnTo>
                    <a:pt x="811" y="4883"/>
                  </a:lnTo>
                  <a:cubicBezTo>
                    <a:pt x="1240" y="3141"/>
                    <a:pt x="1997" y="128"/>
                    <a:pt x="1997" y="128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263;p26">
              <a:extLst>
                <a:ext uri="{FF2B5EF4-FFF2-40B4-BE49-F238E27FC236}">
                  <a16:creationId xmlns:a16="http://schemas.microsoft.com/office/drawing/2014/main" id="{64E70A69-580A-40C4-B7A4-4738A47FA449}"/>
                </a:ext>
              </a:extLst>
            </p:cNvPr>
            <p:cNvSpPr/>
            <p:nvPr/>
          </p:nvSpPr>
          <p:spPr>
            <a:xfrm>
              <a:off x="477497" y="4676914"/>
              <a:ext cx="222888" cy="461849"/>
            </a:xfrm>
            <a:custGeom>
              <a:avLst/>
              <a:gdLst/>
              <a:ahLst/>
              <a:cxnLst/>
              <a:rect l="l" t="t" r="r" b="b"/>
              <a:pathLst>
                <a:path w="2080" h="4310" extrusionOk="0">
                  <a:moveTo>
                    <a:pt x="1001" y="0"/>
                  </a:moveTo>
                  <a:lnTo>
                    <a:pt x="1" y="4309"/>
                  </a:lnTo>
                  <a:lnTo>
                    <a:pt x="965" y="4309"/>
                  </a:lnTo>
                  <a:lnTo>
                    <a:pt x="2079" y="12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264;p26">
              <a:extLst>
                <a:ext uri="{FF2B5EF4-FFF2-40B4-BE49-F238E27FC236}">
                  <a16:creationId xmlns:a16="http://schemas.microsoft.com/office/drawing/2014/main" id="{378C4570-7516-4D63-9A28-1E20C03CF4D7}"/>
                </a:ext>
              </a:extLst>
            </p:cNvPr>
            <p:cNvSpPr/>
            <p:nvPr/>
          </p:nvSpPr>
          <p:spPr>
            <a:xfrm>
              <a:off x="267681" y="4647338"/>
              <a:ext cx="201242" cy="491424"/>
            </a:xfrm>
            <a:custGeom>
              <a:avLst/>
              <a:gdLst/>
              <a:ahLst/>
              <a:cxnLst/>
              <a:rect l="l" t="t" r="r" b="b"/>
              <a:pathLst>
                <a:path w="1878" h="4586" extrusionOk="0">
                  <a:moveTo>
                    <a:pt x="837" y="1"/>
                  </a:moveTo>
                  <a:lnTo>
                    <a:pt x="1" y="4585"/>
                  </a:lnTo>
                  <a:lnTo>
                    <a:pt x="945" y="458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265;p26">
              <a:extLst>
                <a:ext uri="{FF2B5EF4-FFF2-40B4-BE49-F238E27FC236}">
                  <a16:creationId xmlns:a16="http://schemas.microsoft.com/office/drawing/2014/main" id="{3335C73D-A378-4C7E-9985-B2D95F7243CD}"/>
                </a:ext>
              </a:extLst>
            </p:cNvPr>
            <p:cNvSpPr/>
            <p:nvPr/>
          </p:nvSpPr>
          <p:spPr>
            <a:xfrm>
              <a:off x="59794" y="4602010"/>
              <a:ext cx="197813" cy="536752"/>
            </a:xfrm>
            <a:custGeom>
              <a:avLst/>
              <a:gdLst/>
              <a:ahLst/>
              <a:cxnLst/>
              <a:rect l="l" t="t" r="r" b="b"/>
              <a:pathLst>
                <a:path w="1846" h="5009" extrusionOk="0">
                  <a:moveTo>
                    <a:pt x="977" y="0"/>
                  </a:moveTo>
                  <a:lnTo>
                    <a:pt x="0" y="5008"/>
                  </a:lnTo>
                  <a:lnTo>
                    <a:pt x="889" y="5008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266;p26">
              <a:extLst>
                <a:ext uri="{FF2B5EF4-FFF2-40B4-BE49-F238E27FC236}">
                  <a16:creationId xmlns:a16="http://schemas.microsoft.com/office/drawing/2014/main" id="{BF365A4E-7A02-4C74-9C2C-E41DFBF610FD}"/>
                </a:ext>
              </a:extLst>
            </p:cNvPr>
            <p:cNvSpPr/>
            <p:nvPr/>
          </p:nvSpPr>
          <p:spPr>
            <a:xfrm>
              <a:off x="421989" y="4506746"/>
              <a:ext cx="137912" cy="635873"/>
            </a:xfrm>
            <a:custGeom>
              <a:avLst/>
              <a:gdLst/>
              <a:ahLst/>
              <a:cxnLst/>
              <a:rect l="l" t="t" r="r" b="b"/>
              <a:pathLst>
                <a:path w="1287" h="5934" extrusionOk="0">
                  <a:moveTo>
                    <a:pt x="1246" y="0"/>
                  </a:moveTo>
                  <a:cubicBezTo>
                    <a:pt x="1229" y="0"/>
                    <a:pt x="1213" y="11"/>
                    <a:pt x="1211" y="31"/>
                  </a:cubicBezTo>
                  <a:lnTo>
                    <a:pt x="4" y="5887"/>
                  </a:lnTo>
                  <a:cubicBezTo>
                    <a:pt x="0" y="5910"/>
                    <a:pt x="14" y="5930"/>
                    <a:pt x="33" y="5933"/>
                  </a:cubicBezTo>
                  <a:lnTo>
                    <a:pt x="40" y="5933"/>
                  </a:lnTo>
                  <a:cubicBezTo>
                    <a:pt x="56" y="5933"/>
                    <a:pt x="73" y="5920"/>
                    <a:pt x="76" y="5903"/>
                  </a:cubicBezTo>
                  <a:lnTo>
                    <a:pt x="1283" y="43"/>
                  </a:lnTo>
                  <a:cubicBezTo>
                    <a:pt x="1286" y="24"/>
                    <a:pt x="1273" y="4"/>
                    <a:pt x="1253" y="1"/>
                  </a:cubicBezTo>
                  <a:cubicBezTo>
                    <a:pt x="1251" y="0"/>
                    <a:pt x="1248" y="0"/>
                    <a:pt x="1246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267;p26">
              <a:extLst>
                <a:ext uri="{FF2B5EF4-FFF2-40B4-BE49-F238E27FC236}">
                  <a16:creationId xmlns:a16="http://schemas.microsoft.com/office/drawing/2014/main" id="{B1825A98-BB9B-47EE-9BAF-3C0E465AACF5}"/>
                </a:ext>
              </a:extLst>
            </p:cNvPr>
            <p:cNvSpPr/>
            <p:nvPr/>
          </p:nvSpPr>
          <p:spPr>
            <a:xfrm>
              <a:off x="202315" y="4546502"/>
              <a:ext cx="124838" cy="596117"/>
            </a:xfrm>
            <a:custGeom>
              <a:avLst/>
              <a:gdLst/>
              <a:ahLst/>
              <a:cxnLst/>
              <a:rect l="l" t="t" r="r" b="b"/>
              <a:pathLst>
                <a:path w="1165" h="5563" extrusionOk="0">
                  <a:moveTo>
                    <a:pt x="1127" y="0"/>
                  </a:moveTo>
                  <a:cubicBezTo>
                    <a:pt x="1109" y="0"/>
                    <a:pt x="1093" y="13"/>
                    <a:pt x="1090" y="30"/>
                  </a:cubicBezTo>
                  <a:lnTo>
                    <a:pt x="4" y="5520"/>
                  </a:lnTo>
                  <a:cubicBezTo>
                    <a:pt x="1" y="5539"/>
                    <a:pt x="14" y="5559"/>
                    <a:pt x="34" y="5562"/>
                  </a:cubicBezTo>
                  <a:lnTo>
                    <a:pt x="40" y="5562"/>
                  </a:lnTo>
                  <a:cubicBezTo>
                    <a:pt x="57" y="5562"/>
                    <a:pt x="73" y="5549"/>
                    <a:pt x="76" y="5532"/>
                  </a:cubicBezTo>
                  <a:lnTo>
                    <a:pt x="1162" y="46"/>
                  </a:lnTo>
                  <a:cubicBezTo>
                    <a:pt x="1165" y="26"/>
                    <a:pt x="1152" y="7"/>
                    <a:pt x="1133" y="1"/>
                  </a:cubicBezTo>
                  <a:cubicBezTo>
                    <a:pt x="1131" y="0"/>
                    <a:pt x="1129" y="0"/>
                    <a:pt x="1127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268;p26">
              <a:extLst>
                <a:ext uri="{FF2B5EF4-FFF2-40B4-BE49-F238E27FC236}">
                  <a16:creationId xmlns:a16="http://schemas.microsoft.com/office/drawing/2014/main" id="{9AEE2B11-1DCD-4E65-991F-A898531C9ABE}"/>
                </a:ext>
              </a:extLst>
            </p:cNvPr>
            <p:cNvSpPr/>
            <p:nvPr/>
          </p:nvSpPr>
          <p:spPr>
            <a:xfrm>
              <a:off x="1234783" y="4537179"/>
              <a:ext cx="59472" cy="186561"/>
            </a:xfrm>
            <a:custGeom>
              <a:avLst/>
              <a:gdLst/>
              <a:ahLst/>
              <a:cxnLst/>
              <a:rect l="l" t="t" r="r" b="b"/>
              <a:pathLst>
                <a:path w="555" h="1741" extrusionOk="0">
                  <a:moveTo>
                    <a:pt x="510" y="1"/>
                  </a:moveTo>
                  <a:cubicBezTo>
                    <a:pt x="495" y="1"/>
                    <a:pt x="481" y="12"/>
                    <a:pt x="476" y="29"/>
                  </a:cubicBezTo>
                  <a:lnTo>
                    <a:pt x="7" y="1695"/>
                  </a:lnTo>
                  <a:cubicBezTo>
                    <a:pt x="0" y="1714"/>
                    <a:pt x="10" y="1734"/>
                    <a:pt x="29" y="1740"/>
                  </a:cubicBezTo>
                  <a:lnTo>
                    <a:pt x="40" y="1740"/>
                  </a:lnTo>
                  <a:cubicBezTo>
                    <a:pt x="56" y="1740"/>
                    <a:pt x="73" y="1731"/>
                    <a:pt x="76" y="1714"/>
                  </a:cubicBezTo>
                  <a:lnTo>
                    <a:pt x="548" y="48"/>
                  </a:lnTo>
                  <a:cubicBezTo>
                    <a:pt x="554" y="29"/>
                    <a:pt x="541" y="9"/>
                    <a:pt x="521" y="3"/>
                  </a:cubicBezTo>
                  <a:cubicBezTo>
                    <a:pt x="518" y="1"/>
                    <a:pt x="514" y="1"/>
                    <a:pt x="510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269;p26">
              <a:extLst>
                <a:ext uri="{FF2B5EF4-FFF2-40B4-BE49-F238E27FC236}">
                  <a16:creationId xmlns:a16="http://schemas.microsoft.com/office/drawing/2014/main" id="{3DABAA7D-165B-4084-AA0E-59680E2D0FF0}"/>
                </a:ext>
              </a:extLst>
            </p:cNvPr>
            <p:cNvSpPr/>
            <p:nvPr/>
          </p:nvSpPr>
          <p:spPr>
            <a:xfrm>
              <a:off x="820081" y="4569005"/>
              <a:ext cx="143805" cy="573614"/>
            </a:xfrm>
            <a:custGeom>
              <a:avLst/>
              <a:gdLst/>
              <a:ahLst/>
              <a:cxnLst/>
              <a:rect l="l" t="t" r="r" b="b"/>
              <a:pathLst>
                <a:path w="1342" h="5353" extrusionOk="0">
                  <a:moveTo>
                    <a:pt x="1302" y="0"/>
                  </a:moveTo>
                  <a:cubicBezTo>
                    <a:pt x="1285" y="0"/>
                    <a:pt x="1270" y="9"/>
                    <a:pt x="1267" y="27"/>
                  </a:cubicBezTo>
                  <a:lnTo>
                    <a:pt x="4" y="5306"/>
                  </a:lnTo>
                  <a:cubicBezTo>
                    <a:pt x="1" y="5325"/>
                    <a:pt x="14" y="5345"/>
                    <a:pt x="34" y="5352"/>
                  </a:cubicBezTo>
                  <a:lnTo>
                    <a:pt x="40" y="5352"/>
                  </a:lnTo>
                  <a:cubicBezTo>
                    <a:pt x="60" y="5352"/>
                    <a:pt x="73" y="5339"/>
                    <a:pt x="76" y="5322"/>
                  </a:cubicBezTo>
                  <a:lnTo>
                    <a:pt x="1339" y="46"/>
                  </a:lnTo>
                  <a:cubicBezTo>
                    <a:pt x="1342" y="27"/>
                    <a:pt x="1332" y="4"/>
                    <a:pt x="1309" y="1"/>
                  </a:cubicBezTo>
                  <a:cubicBezTo>
                    <a:pt x="1307" y="0"/>
                    <a:pt x="1304" y="0"/>
                    <a:pt x="1302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70;p26">
            <a:extLst>
              <a:ext uri="{FF2B5EF4-FFF2-40B4-BE49-F238E27FC236}">
                <a16:creationId xmlns:a16="http://schemas.microsoft.com/office/drawing/2014/main" id="{C5ECBD79-F15C-42DF-BCB4-0EAA8CBE4A5E}"/>
              </a:ext>
            </a:extLst>
          </p:cNvPr>
          <p:cNvSpPr/>
          <p:nvPr/>
        </p:nvSpPr>
        <p:spPr>
          <a:xfrm>
            <a:off x="8422547" y="4992797"/>
            <a:ext cx="199598" cy="302669"/>
          </a:xfrm>
          <a:custGeom>
            <a:avLst/>
            <a:gdLst/>
            <a:ahLst/>
            <a:cxnLst/>
            <a:rect l="l" t="t" r="r" b="b"/>
            <a:pathLst>
              <a:path w="1830" h="2775" extrusionOk="0">
                <a:moveTo>
                  <a:pt x="1708" y="0"/>
                </a:moveTo>
                <a:cubicBezTo>
                  <a:pt x="1663" y="0"/>
                  <a:pt x="1620" y="30"/>
                  <a:pt x="1604" y="74"/>
                </a:cubicBezTo>
                <a:lnTo>
                  <a:pt x="984" y="1914"/>
                </a:lnTo>
                <a:cubicBezTo>
                  <a:pt x="925" y="1845"/>
                  <a:pt x="846" y="1790"/>
                  <a:pt x="754" y="1760"/>
                </a:cubicBezTo>
                <a:cubicBezTo>
                  <a:pt x="699" y="1741"/>
                  <a:pt x="642" y="1733"/>
                  <a:pt x="587" y="1733"/>
                </a:cubicBezTo>
                <a:cubicBezTo>
                  <a:pt x="371" y="1733"/>
                  <a:pt x="169" y="1869"/>
                  <a:pt x="95" y="2088"/>
                </a:cubicBezTo>
                <a:cubicBezTo>
                  <a:pt x="0" y="2361"/>
                  <a:pt x="148" y="2656"/>
                  <a:pt x="420" y="2747"/>
                </a:cubicBezTo>
                <a:cubicBezTo>
                  <a:pt x="475" y="2766"/>
                  <a:pt x="531" y="2774"/>
                  <a:pt x="587" y="2774"/>
                </a:cubicBezTo>
                <a:cubicBezTo>
                  <a:pt x="806" y="2774"/>
                  <a:pt x="1009" y="2636"/>
                  <a:pt x="1082" y="2420"/>
                </a:cubicBezTo>
                <a:cubicBezTo>
                  <a:pt x="1102" y="2357"/>
                  <a:pt x="1112" y="2291"/>
                  <a:pt x="1108" y="2229"/>
                </a:cubicBezTo>
                <a:lnTo>
                  <a:pt x="1810" y="144"/>
                </a:lnTo>
                <a:cubicBezTo>
                  <a:pt x="1830" y="88"/>
                  <a:pt x="1797" y="26"/>
                  <a:pt x="1742" y="6"/>
                </a:cubicBezTo>
                <a:cubicBezTo>
                  <a:pt x="1731" y="2"/>
                  <a:pt x="1719" y="0"/>
                  <a:pt x="17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4" name="Google Shape;271;p26">
            <a:extLst>
              <a:ext uri="{FF2B5EF4-FFF2-40B4-BE49-F238E27FC236}">
                <a16:creationId xmlns:a16="http://schemas.microsoft.com/office/drawing/2014/main" id="{5F888769-7022-433B-AC32-77B8D43FB595}"/>
              </a:ext>
            </a:extLst>
          </p:cNvPr>
          <p:cNvGrpSpPr/>
          <p:nvPr/>
        </p:nvGrpSpPr>
        <p:grpSpPr>
          <a:xfrm>
            <a:off x="11014041" y="1363052"/>
            <a:ext cx="1025935" cy="2131045"/>
            <a:chOff x="6201425" y="730625"/>
            <a:chExt cx="145775" cy="302800"/>
          </a:xfrm>
        </p:grpSpPr>
        <p:sp>
          <p:nvSpPr>
            <p:cNvPr id="293" name="Google Shape;272;p26">
              <a:extLst>
                <a:ext uri="{FF2B5EF4-FFF2-40B4-BE49-F238E27FC236}">
                  <a16:creationId xmlns:a16="http://schemas.microsoft.com/office/drawing/2014/main" id="{6C972943-0776-4B64-9DBC-7C27BC84EF17}"/>
                </a:ext>
              </a:extLst>
            </p:cNvPr>
            <p:cNvSpPr/>
            <p:nvPr/>
          </p:nvSpPr>
          <p:spPr>
            <a:xfrm>
              <a:off x="6238575" y="730625"/>
              <a:ext cx="103325" cy="299425"/>
            </a:xfrm>
            <a:custGeom>
              <a:avLst/>
              <a:gdLst/>
              <a:ahLst/>
              <a:cxnLst/>
              <a:rect l="l" t="t" r="r" b="b"/>
              <a:pathLst>
                <a:path w="4133" h="11977" extrusionOk="0">
                  <a:moveTo>
                    <a:pt x="2935" y="1"/>
                  </a:moveTo>
                  <a:lnTo>
                    <a:pt x="1" y="11977"/>
                  </a:lnTo>
                  <a:lnTo>
                    <a:pt x="1689" y="11948"/>
                  </a:lnTo>
                  <a:lnTo>
                    <a:pt x="4132" y="293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73;p26">
              <a:extLst>
                <a:ext uri="{FF2B5EF4-FFF2-40B4-BE49-F238E27FC236}">
                  <a16:creationId xmlns:a16="http://schemas.microsoft.com/office/drawing/2014/main" id="{450F0D9F-2BA9-4306-A9BA-96DAB488607F}"/>
                </a:ext>
              </a:extLst>
            </p:cNvPr>
            <p:cNvSpPr/>
            <p:nvPr/>
          </p:nvSpPr>
          <p:spPr>
            <a:xfrm>
              <a:off x="6248725" y="938275"/>
              <a:ext cx="61275" cy="13500"/>
            </a:xfrm>
            <a:custGeom>
              <a:avLst/>
              <a:gdLst/>
              <a:ahLst/>
              <a:cxnLst/>
              <a:rect l="l" t="t" r="r" b="b"/>
              <a:pathLst>
                <a:path w="2451" h="540" extrusionOk="0">
                  <a:moveTo>
                    <a:pt x="137" y="0"/>
                  </a:moveTo>
                  <a:cubicBezTo>
                    <a:pt x="72" y="0"/>
                    <a:pt x="16" y="50"/>
                    <a:pt x="8" y="113"/>
                  </a:cubicBezTo>
                  <a:cubicBezTo>
                    <a:pt x="1" y="185"/>
                    <a:pt x="50" y="250"/>
                    <a:pt x="122" y="261"/>
                  </a:cubicBezTo>
                  <a:lnTo>
                    <a:pt x="2296" y="539"/>
                  </a:lnTo>
                  <a:lnTo>
                    <a:pt x="2313" y="539"/>
                  </a:lnTo>
                  <a:cubicBezTo>
                    <a:pt x="2378" y="539"/>
                    <a:pt x="2434" y="494"/>
                    <a:pt x="2440" y="427"/>
                  </a:cubicBezTo>
                  <a:cubicBezTo>
                    <a:pt x="2451" y="356"/>
                    <a:pt x="2401" y="290"/>
                    <a:pt x="2329" y="283"/>
                  </a:cubicBezTo>
                  <a:lnTo>
                    <a:pt x="155" y="2"/>
                  </a:lnTo>
                  <a:cubicBezTo>
                    <a:pt x="149" y="1"/>
                    <a:pt x="143" y="0"/>
                    <a:pt x="137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74;p26">
              <a:extLst>
                <a:ext uri="{FF2B5EF4-FFF2-40B4-BE49-F238E27FC236}">
                  <a16:creationId xmlns:a16="http://schemas.microsoft.com/office/drawing/2014/main" id="{F3C2702E-5B10-4A68-94C6-4E241E426707}"/>
                </a:ext>
              </a:extLst>
            </p:cNvPr>
            <p:cNvSpPr/>
            <p:nvPr/>
          </p:nvSpPr>
          <p:spPr>
            <a:xfrm>
              <a:off x="6251275" y="903125"/>
              <a:ext cx="65700" cy="20850"/>
            </a:xfrm>
            <a:custGeom>
              <a:avLst/>
              <a:gdLst/>
              <a:ahLst/>
              <a:cxnLst/>
              <a:rect l="l" t="t" r="r" b="b"/>
              <a:pathLst>
                <a:path w="2628" h="834" extrusionOk="0">
                  <a:moveTo>
                    <a:pt x="145" y="0"/>
                  </a:moveTo>
                  <a:cubicBezTo>
                    <a:pt x="87" y="0"/>
                    <a:pt x="33" y="40"/>
                    <a:pt x="17" y="99"/>
                  </a:cubicBezTo>
                  <a:cubicBezTo>
                    <a:pt x="0" y="168"/>
                    <a:pt x="43" y="237"/>
                    <a:pt x="112" y="256"/>
                  </a:cubicBezTo>
                  <a:lnTo>
                    <a:pt x="2453" y="827"/>
                  </a:lnTo>
                  <a:cubicBezTo>
                    <a:pt x="2463" y="830"/>
                    <a:pt x="2473" y="833"/>
                    <a:pt x="2483" y="833"/>
                  </a:cubicBezTo>
                  <a:cubicBezTo>
                    <a:pt x="2542" y="833"/>
                    <a:pt x="2594" y="794"/>
                    <a:pt x="2611" y="735"/>
                  </a:cubicBezTo>
                  <a:cubicBezTo>
                    <a:pt x="2627" y="663"/>
                    <a:pt x="2585" y="594"/>
                    <a:pt x="2515" y="577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5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75;p26">
              <a:extLst>
                <a:ext uri="{FF2B5EF4-FFF2-40B4-BE49-F238E27FC236}">
                  <a16:creationId xmlns:a16="http://schemas.microsoft.com/office/drawing/2014/main" id="{F8DB70AE-1B0E-44B1-9C6C-2FD0043CEC5C}"/>
                </a:ext>
              </a:extLst>
            </p:cNvPr>
            <p:cNvSpPr/>
            <p:nvPr/>
          </p:nvSpPr>
          <p:spPr>
            <a:xfrm>
              <a:off x="6260525" y="876725"/>
              <a:ext cx="57350" cy="19375"/>
            </a:xfrm>
            <a:custGeom>
              <a:avLst/>
              <a:gdLst/>
              <a:ahLst/>
              <a:cxnLst/>
              <a:rect l="l" t="t" r="r" b="b"/>
              <a:pathLst>
                <a:path w="2294" h="775" extrusionOk="0">
                  <a:moveTo>
                    <a:pt x="63" y="0"/>
                  </a:moveTo>
                  <a:lnTo>
                    <a:pt x="1" y="253"/>
                  </a:lnTo>
                  <a:cubicBezTo>
                    <a:pt x="1" y="253"/>
                    <a:pt x="2064" y="758"/>
                    <a:pt x="2119" y="772"/>
                  </a:cubicBezTo>
                  <a:cubicBezTo>
                    <a:pt x="2129" y="775"/>
                    <a:pt x="2139" y="775"/>
                    <a:pt x="2148" y="775"/>
                  </a:cubicBezTo>
                  <a:cubicBezTo>
                    <a:pt x="2208" y="775"/>
                    <a:pt x="2260" y="735"/>
                    <a:pt x="2277" y="676"/>
                  </a:cubicBezTo>
                  <a:cubicBezTo>
                    <a:pt x="2293" y="607"/>
                    <a:pt x="2251" y="539"/>
                    <a:pt x="2182" y="519"/>
                  </a:cubicBezTo>
                  <a:cubicBezTo>
                    <a:pt x="2126" y="506"/>
                    <a:pt x="63" y="0"/>
                    <a:pt x="63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76;p26">
              <a:extLst>
                <a:ext uri="{FF2B5EF4-FFF2-40B4-BE49-F238E27FC236}">
                  <a16:creationId xmlns:a16="http://schemas.microsoft.com/office/drawing/2014/main" id="{353AE32D-E55A-4575-9DE0-50D084D078B0}"/>
                </a:ext>
              </a:extLst>
            </p:cNvPr>
            <p:cNvSpPr/>
            <p:nvPr/>
          </p:nvSpPr>
          <p:spPr>
            <a:xfrm>
              <a:off x="6260225" y="848475"/>
              <a:ext cx="63475" cy="23950"/>
            </a:xfrm>
            <a:custGeom>
              <a:avLst/>
              <a:gdLst/>
              <a:ahLst/>
              <a:cxnLst/>
              <a:rect l="l" t="t" r="r" b="b"/>
              <a:pathLst>
                <a:path w="2539" h="958" extrusionOk="0">
                  <a:moveTo>
                    <a:pt x="146" y="0"/>
                  </a:moveTo>
                  <a:cubicBezTo>
                    <a:pt x="90" y="0"/>
                    <a:pt x="39" y="35"/>
                    <a:pt x="20" y="92"/>
                  </a:cubicBezTo>
                  <a:cubicBezTo>
                    <a:pt x="0" y="160"/>
                    <a:pt x="40" y="232"/>
                    <a:pt x="105" y="252"/>
                  </a:cubicBezTo>
                  <a:cubicBezTo>
                    <a:pt x="472" y="367"/>
                    <a:pt x="2305" y="941"/>
                    <a:pt x="2364" y="953"/>
                  </a:cubicBezTo>
                  <a:cubicBezTo>
                    <a:pt x="2374" y="957"/>
                    <a:pt x="2384" y="957"/>
                    <a:pt x="2393" y="957"/>
                  </a:cubicBezTo>
                  <a:cubicBezTo>
                    <a:pt x="2452" y="957"/>
                    <a:pt x="2505" y="921"/>
                    <a:pt x="2519" y="862"/>
                  </a:cubicBezTo>
                  <a:cubicBezTo>
                    <a:pt x="2538" y="793"/>
                    <a:pt x="2495" y="721"/>
                    <a:pt x="2427" y="705"/>
                  </a:cubicBezTo>
                  <a:cubicBezTo>
                    <a:pt x="2364" y="688"/>
                    <a:pt x="1052" y="278"/>
                    <a:pt x="184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77;p26">
              <a:extLst>
                <a:ext uri="{FF2B5EF4-FFF2-40B4-BE49-F238E27FC236}">
                  <a16:creationId xmlns:a16="http://schemas.microsoft.com/office/drawing/2014/main" id="{4118668D-F352-4B4C-90A9-335C6C18FEBC}"/>
                </a:ext>
              </a:extLst>
            </p:cNvPr>
            <p:cNvSpPr/>
            <p:nvPr/>
          </p:nvSpPr>
          <p:spPr>
            <a:xfrm>
              <a:off x="6264400" y="832450"/>
              <a:ext cx="66075" cy="12175"/>
            </a:xfrm>
            <a:custGeom>
              <a:avLst/>
              <a:gdLst/>
              <a:ahLst/>
              <a:cxnLst/>
              <a:rect l="l" t="t" r="r" b="b"/>
              <a:pathLst>
                <a:path w="2643" h="487" extrusionOk="0">
                  <a:moveTo>
                    <a:pt x="136" y="0"/>
                  </a:moveTo>
                  <a:cubicBezTo>
                    <a:pt x="66" y="0"/>
                    <a:pt x="13" y="51"/>
                    <a:pt x="6" y="119"/>
                  </a:cubicBezTo>
                  <a:cubicBezTo>
                    <a:pt x="0" y="191"/>
                    <a:pt x="53" y="253"/>
                    <a:pt x="121" y="260"/>
                  </a:cubicBezTo>
                  <a:cubicBezTo>
                    <a:pt x="1014" y="339"/>
                    <a:pt x="2371" y="463"/>
                    <a:pt x="2473" y="483"/>
                  </a:cubicBezTo>
                  <a:cubicBezTo>
                    <a:pt x="2479" y="486"/>
                    <a:pt x="2489" y="486"/>
                    <a:pt x="2499" y="486"/>
                  </a:cubicBezTo>
                  <a:cubicBezTo>
                    <a:pt x="2558" y="486"/>
                    <a:pt x="2611" y="447"/>
                    <a:pt x="2627" y="388"/>
                  </a:cubicBezTo>
                  <a:cubicBezTo>
                    <a:pt x="2643" y="319"/>
                    <a:pt x="2600" y="250"/>
                    <a:pt x="2532" y="230"/>
                  </a:cubicBezTo>
                  <a:cubicBezTo>
                    <a:pt x="2446" y="211"/>
                    <a:pt x="837" y="64"/>
                    <a:pt x="148" y="1"/>
                  </a:cubicBezTo>
                  <a:cubicBezTo>
                    <a:pt x="144" y="0"/>
                    <a:pt x="140" y="0"/>
                    <a:pt x="136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78;p26">
              <a:extLst>
                <a:ext uri="{FF2B5EF4-FFF2-40B4-BE49-F238E27FC236}">
                  <a16:creationId xmlns:a16="http://schemas.microsoft.com/office/drawing/2014/main" id="{AB831532-70B9-4ADA-9EA7-194F163CF658}"/>
                </a:ext>
              </a:extLst>
            </p:cNvPr>
            <p:cNvSpPr/>
            <p:nvPr/>
          </p:nvSpPr>
          <p:spPr>
            <a:xfrm>
              <a:off x="6275700" y="803525"/>
              <a:ext cx="60125" cy="19450"/>
            </a:xfrm>
            <a:custGeom>
              <a:avLst/>
              <a:gdLst/>
              <a:ahLst/>
              <a:cxnLst/>
              <a:rect l="l" t="t" r="r" b="b"/>
              <a:pathLst>
                <a:path w="2405" h="778" extrusionOk="0">
                  <a:moveTo>
                    <a:pt x="144" y="0"/>
                  </a:moveTo>
                  <a:cubicBezTo>
                    <a:pt x="86" y="0"/>
                    <a:pt x="31" y="40"/>
                    <a:pt x="17" y="99"/>
                  </a:cubicBezTo>
                  <a:cubicBezTo>
                    <a:pt x="1" y="168"/>
                    <a:pt x="43" y="240"/>
                    <a:pt x="112" y="257"/>
                  </a:cubicBezTo>
                  <a:lnTo>
                    <a:pt x="2230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2" y="738"/>
                    <a:pt x="2384" y="679"/>
                  </a:cubicBezTo>
                  <a:cubicBezTo>
                    <a:pt x="2404" y="611"/>
                    <a:pt x="2362" y="541"/>
                    <a:pt x="2289" y="525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279;p26">
              <a:extLst>
                <a:ext uri="{FF2B5EF4-FFF2-40B4-BE49-F238E27FC236}">
                  <a16:creationId xmlns:a16="http://schemas.microsoft.com/office/drawing/2014/main" id="{50A63B8D-FCB3-4BDD-ACD3-429C8138A695}"/>
                </a:ext>
              </a:extLst>
            </p:cNvPr>
            <p:cNvSpPr/>
            <p:nvPr/>
          </p:nvSpPr>
          <p:spPr>
            <a:xfrm>
              <a:off x="6277425" y="778675"/>
              <a:ext cx="64300" cy="20525"/>
            </a:xfrm>
            <a:custGeom>
              <a:avLst/>
              <a:gdLst/>
              <a:ahLst/>
              <a:cxnLst/>
              <a:rect l="l" t="t" r="r" b="b"/>
              <a:pathLst>
                <a:path w="2572" h="821" extrusionOk="0">
                  <a:moveTo>
                    <a:pt x="138" y="1"/>
                  </a:moveTo>
                  <a:cubicBezTo>
                    <a:pt x="78" y="1"/>
                    <a:pt x="25" y="44"/>
                    <a:pt x="13" y="105"/>
                  </a:cubicBezTo>
                  <a:cubicBezTo>
                    <a:pt x="1" y="175"/>
                    <a:pt x="43" y="243"/>
                    <a:pt x="115" y="257"/>
                  </a:cubicBezTo>
                  <a:cubicBezTo>
                    <a:pt x="1118" y="464"/>
                    <a:pt x="2227" y="722"/>
                    <a:pt x="2352" y="798"/>
                  </a:cubicBezTo>
                  <a:cubicBezTo>
                    <a:pt x="2371" y="811"/>
                    <a:pt x="2397" y="821"/>
                    <a:pt x="2424" y="821"/>
                  </a:cubicBezTo>
                  <a:cubicBezTo>
                    <a:pt x="2466" y="821"/>
                    <a:pt x="2506" y="801"/>
                    <a:pt x="2529" y="765"/>
                  </a:cubicBezTo>
                  <a:cubicBezTo>
                    <a:pt x="2571" y="706"/>
                    <a:pt x="2559" y="627"/>
                    <a:pt x="2500" y="585"/>
                  </a:cubicBezTo>
                  <a:cubicBezTo>
                    <a:pt x="2315" y="453"/>
                    <a:pt x="666" y="105"/>
                    <a:pt x="168" y="4"/>
                  </a:cubicBezTo>
                  <a:cubicBezTo>
                    <a:pt x="158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280;p26">
              <a:extLst>
                <a:ext uri="{FF2B5EF4-FFF2-40B4-BE49-F238E27FC236}">
                  <a16:creationId xmlns:a16="http://schemas.microsoft.com/office/drawing/2014/main" id="{FDD877B3-3BBD-4741-9125-4C642259C230}"/>
                </a:ext>
              </a:extLst>
            </p:cNvPr>
            <p:cNvSpPr/>
            <p:nvPr/>
          </p:nvSpPr>
          <p:spPr>
            <a:xfrm>
              <a:off x="6287100" y="756875"/>
              <a:ext cx="60100" cy="19450"/>
            </a:xfrm>
            <a:custGeom>
              <a:avLst/>
              <a:gdLst/>
              <a:ahLst/>
              <a:cxnLst/>
              <a:rect l="l" t="t" r="r" b="b"/>
              <a:pathLst>
                <a:path w="2404" h="778" extrusionOk="0">
                  <a:moveTo>
                    <a:pt x="144" y="0"/>
                  </a:moveTo>
                  <a:cubicBezTo>
                    <a:pt x="87" y="0"/>
                    <a:pt x="34" y="40"/>
                    <a:pt x="20" y="99"/>
                  </a:cubicBezTo>
                  <a:cubicBezTo>
                    <a:pt x="0" y="168"/>
                    <a:pt x="43" y="240"/>
                    <a:pt x="115" y="257"/>
                  </a:cubicBezTo>
                  <a:lnTo>
                    <a:pt x="2231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1" y="738"/>
                    <a:pt x="2388" y="679"/>
                  </a:cubicBezTo>
                  <a:cubicBezTo>
                    <a:pt x="2404" y="611"/>
                    <a:pt x="2361" y="541"/>
                    <a:pt x="2293" y="522"/>
                  </a:cubicBezTo>
                  <a:lnTo>
                    <a:pt x="174" y="4"/>
                  </a:lnTo>
                  <a:cubicBezTo>
                    <a:pt x="164" y="2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281;p26">
              <a:extLst>
                <a:ext uri="{FF2B5EF4-FFF2-40B4-BE49-F238E27FC236}">
                  <a16:creationId xmlns:a16="http://schemas.microsoft.com/office/drawing/2014/main" id="{271F0B2C-C5A5-44AE-80A1-B1EC9BA2566F}"/>
                </a:ext>
              </a:extLst>
            </p:cNvPr>
            <p:cNvSpPr/>
            <p:nvPr/>
          </p:nvSpPr>
          <p:spPr>
            <a:xfrm>
              <a:off x="6208225" y="1011175"/>
              <a:ext cx="44650" cy="8225"/>
            </a:xfrm>
            <a:custGeom>
              <a:avLst/>
              <a:gdLst/>
              <a:ahLst/>
              <a:cxnLst/>
              <a:rect l="l" t="t" r="r" b="b"/>
              <a:pathLst>
                <a:path w="1786" h="329" extrusionOk="0">
                  <a:moveTo>
                    <a:pt x="1686" y="1"/>
                  </a:moveTo>
                  <a:cubicBezTo>
                    <a:pt x="1684" y="1"/>
                    <a:pt x="1682" y="1"/>
                    <a:pt x="1680" y="1"/>
                  </a:cubicBezTo>
                  <a:lnTo>
                    <a:pt x="89" y="142"/>
                  </a:lnTo>
                  <a:cubicBezTo>
                    <a:pt x="40" y="148"/>
                    <a:pt x="1" y="190"/>
                    <a:pt x="7" y="243"/>
                  </a:cubicBezTo>
                  <a:cubicBezTo>
                    <a:pt x="10" y="293"/>
                    <a:pt x="50" y="328"/>
                    <a:pt x="99" y="328"/>
                  </a:cubicBezTo>
                  <a:lnTo>
                    <a:pt x="106" y="328"/>
                  </a:lnTo>
                  <a:lnTo>
                    <a:pt x="1696" y="187"/>
                  </a:lnTo>
                  <a:cubicBezTo>
                    <a:pt x="1749" y="181"/>
                    <a:pt x="1785" y="138"/>
                    <a:pt x="1781" y="86"/>
                  </a:cubicBezTo>
                  <a:cubicBezTo>
                    <a:pt x="1778" y="35"/>
                    <a:pt x="1736" y="1"/>
                    <a:pt x="1686" y="1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282;p26">
              <a:extLst>
                <a:ext uri="{FF2B5EF4-FFF2-40B4-BE49-F238E27FC236}">
                  <a16:creationId xmlns:a16="http://schemas.microsoft.com/office/drawing/2014/main" id="{134CDB48-6FDB-457E-9FB7-9C681420D9FA}"/>
                </a:ext>
              </a:extLst>
            </p:cNvPr>
            <p:cNvSpPr/>
            <p:nvPr/>
          </p:nvSpPr>
          <p:spPr>
            <a:xfrm>
              <a:off x="6275125" y="1008000"/>
              <a:ext cx="36850" cy="22300"/>
            </a:xfrm>
            <a:custGeom>
              <a:avLst/>
              <a:gdLst/>
              <a:ahLst/>
              <a:cxnLst/>
              <a:rect l="l" t="t" r="r" b="b"/>
              <a:pathLst>
                <a:path w="1474" h="892" extrusionOk="0">
                  <a:moveTo>
                    <a:pt x="105" y="0"/>
                  </a:moveTo>
                  <a:cubicBezTo>
                    <a:pt x="73" y="0"/>
                    <a:pt x="42" y="18"/>
                    <a:pt x="27" y="49"/>
                  </a:cubicBezTo>
                  <a:cubicBezTo>
                    <a:pt x="1" y="95"/>
                    <a:pt x="17" y="151"/>
                    <a:pt x="63" y="173"/>
                  </a:cubicBezTo>
                  <a:lnTo>
                    <a:pt x="1322" y="879"/>
                  </a:lnTo>
                  <a:cubicBezTo>
                    <a:pt x="1335" y="885"/>
                    <a:pt x="1352" y="892"/>
                    <a:pt x="1365" y="892"/>
                  </a:cubicBezTo>
                  <a:cubicBezTo>
                    <a:pt x="1398" y="892"/>
                    <a:pt x="1431" y="872"/>
                    <a:pt x="1446" y="842"/>
                  </a:cubicBezTo>
                  <a:cubicBezTo>
                    <a:pt x="1473" y="800"/>
                    <a:pt x="1457" y="741"/>
                    <a:pt x="1411" y="718"/>
                  </a:cubicBezTo>
                  <a:lnTo>
                    <a:pt x="152" y="13"/>
                  </a:lnTo>
                  <a:cubicBezTo>
                    <a:pt x="137" y="4"/>
                    <a:pt x="121" y="0"/>
                    <a:pt x="105" y="0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283;p26">
              <a:extLst>
                <a:ext uri="{FF2B5EF4-FFF2-40B4-BE49-F238E27FC236}">
                  <a16:creationId xmlns:a16="http://schemas.microsoft.com/office/drawing/2014/main" id="{BCC68FC9-2EAD-4ACA-987E-19ECB6EC50F7}"/>
                </a:ext>
              </a:extLst>
            </p:cNvPr>
            <p:cNvSpPr/>
            <p:nvPr/>
          </p:nvSpPr>
          <p:spPr>
            <a:xfrm>
              <a:off x="6280625" y="985575"/>
              <a:ext cx="31175" cy="9225"/>
            </a:xfrm>
            <a:custGeom>
              <a:avLst/>
              <a:gdLst/>
              <a:ahLst/>
              <a:cxnLst/>
              <a:rect l="l" t="t" r="r" b="b"/>
              <a:pathLst>
                <a:path w="1247" h="369" extrusionOk="0">
                  <a:moveTo>
                    <a:pt x="105" y="0"/>
                  </a:moveTo>
                  <a:cubicBezTo>
                    <a:pt x="70" y="0"/>
                    <a:pt x="38" y="20"/>
                    <a:pt x="23" y="54"/>
                  </a:cubicBezTo>
                  <a:cubicBezTo>
                    <a:pt x="0" y="100"/>
                    <a:pt x="20" y="156"/>
                    <a:pt x="66" y="179"/>
                  </a:cubicBezTo>
                  <a:cubicBezTo>
                    <a:pt x="122" y="205"/>
                    <a:pt x="679" y="294"/>
                    <a:pt x="1135" y="365"/>
                  </a:cubicBezTo>
                  <a:cubicBezTo>
                    <a:pt x="1138" y="368"/>
                    <a:pt x="1145" y="368"/>
                    <a:pt x="1148" y="368"/>
                  </a:cubicBezTo>
                  <a:cubicBezTo>
                    <a:pt x="1194" y="368"/>
                    <a:pt x="1234" y="336"/>
                    <a:pt x="1240" y="290"/>
                  </a:cubicBezTo>
                  <a:cubicBezTo>
                    <a:pt x="1246" y="238"/>
                    <a:pt x="1214" y="191"/>
                    <a:pt x="1164" y="185"/>
                  </a:cubicBezTo>
                  <a:cubicBezTo>
                    <a:pt x="712" y="113"/>
                    <a:pt x="203" y="28"/>
                    <a:pt x="141" y="8"/>
                  </a:cubicBezTo>
                  <a:cubicBezTo>
                    <a:pt x="129" y="3"/>
                    <a:pt x="117" y="0"/>
                    <a:pt x="105" y="0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284;p26">
              <a:extLst>
                <a:ext uri="{FF2B5EF4-FFF2-40B4-BE49-F238E27FC236}">
                  <a16:creationId xmlns:a16="http://schemas.microsoft.com/office/drawing/2014/main" id="{74655708-BE0A-46E1-997A-1DE69B1EEF94}"/>
                </a:ext>
              </a:extLst>
            </p:cNvPr>
            <p:cNvSpPr/>
            <p:nvPr/>
          </p:nvSpPr>
          <p:spPr>
            <a:xfrm>
              <a:off x="6276600" y="962975"/>
              <a:ext cx="48875" cy="8050"/>
            </a:xfrm>
            <a:custGeom>
              <a:avLst/>
              <a:gdLst/>
              <a:ahLst/>
              <a:cxnLst/>
              <a:rect l="l" t="t" r="r" b="b"/>
              <a:pathLst>
                <a:path w="1955" h="322" extrusionOk="0">
                  <a:moveTo>
                    <a:pt x="1860" y="0"/>
                  </a:moveTo>
                  <a:cubicBezTo>
                    <a:pt x="1858" y="0"/>
                    <a:pt x="1856" y="0"/>
                    <a:pt x="1853" y="1"/>
                  </a:cubicBezTo>
                  <a:lnTo>
                    <a:pt x="89" y="135"/>
                  </a:lnTo>
                  <a:cubicBezTo>
                    <a:pt x="40" y="138"/>
                    <a:pt x="1" y="184"/>
                    <a:pt x="7" y="234"/>
                  </a:cubicBezTo>
                  <a:cubicBezTo>
                    <a:pt x="10" y="282"/>
                    <a:pt x="50" y="322"/>
                    <a:pt x="99" y="322"/>
                  </a:cubicBezTo>
                  <a:cubicBezTo>
                    <a:pt x="99" y="322"/>
                    <a:pt x="102" y="319"/>
                    <a:pt x="105" y="319"/>
                  </a:cubicBezTo>
                  <a:lnTo>
                    <a:pt x="1867" y="184"/>
                  </a:lnTo>
                  <a:cubicBezTo>
                    <a:pt x="1919" y="181"/>
                    <a:pt x="1955" y="135"/>
                    <a:pt x="1952" y="86"/>
                  </a:cubicBezTo>
                  <a:cubicBezTo>
                    <a:pt x="1949" y="35"/>
                    <a:pt x="1910" y="0"/>
                    <a:pt x="1860" y="0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285;p26">
              <a:extLst>
                <a:ext uri="{FF2B5EF4-FFF2-40B4-BE49-F238E27FC236}">
                  <a16:creationId xmlns:a16="http://schemas.microsoft.com/office/drawing/2014/main" id="{F27A435F-5ACB-4CE6-A9EE-F2A7AAC11199}"/>
                </a:ext>
              </a:extLst>
            </p:cNvPr>
            <p:cNvSpPr/>
            <p:nvPr/>
          </p:nvSpPr>
          <p:spPr>
            <a:xfrm>
              <a:off x="6220125" y="992900"/>
              <a:ext cx="34300" cy="6325"/>
            </a:xfrm>
            <a:custGeom>
              <a:avLst/>
              <a:gdLst/>
              <a:ahLst/>
              <a:cxnLst/>
              <a:rect l="l" t="t" r="r" b="b"/>
              <a:pathLst>
                <a:path w="1372" h="253" extrusionOk="0">
                  <a:moveTo>
                    <a:pt x="102" y="1"/>
                  </a:moveTo>
                  <a:cubicBezTo>
                    <a:pt x="53" y="1"/>
                    <a:pt x="7" y="36"/>
                    <a:pt x="3" y="89"/>
                  </a:cubicBezTo>
                  <a:cubicBezTo>
                    <a:pt x="0" y="141"/>
                    <a:pt x="40" y="184"/>
                    <a:pt x="92" y="187"/>
                  </a:cubicBezTo>
                  <a:lnTo>
                    <a:pt x="1273" y="252"/>
                  </a:lnTo>
                  <a:lnTo>
                    <a:pt x="1276" y="252"/>
                  </a:lnTo>
                  <a:cubicBezTo>
                    <a:pt x="1325" y="252"/>
                    <a:pt x="1368" y="217"/>
                    <a:pt x="1371" y="167"/>
                  </a:cubicBezTo>
                  <a:cubicBezTo>
                    <a:pt x="1371" y="115"/>
                    <a:pt x="1335" y="72"/>
                    <a:pt x="1282" y="69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286;p26">
              <a:extLst>
                <a:ext uri="{FF2B5EF4-FFF2-40B4-BE49-F238E27FC236}">
                  <a16:creationId xmlns:a16="http://schemas.microsoft.com/office/drawing/2014/main" id="{15D09C0E-A866-44B0-8EC4-54633A56598E}"/>
                </a:ext>
              </a:extLst>
            </p:cNvPr>
            <p:cNvSpPr/>
            <p:nvPr/>
          </p:nvSpPr>
          <p:spPr>
            <a:xfrm>
              <a:off x="6218725" y="952225"/>
              <a:ext cx="40125" cy="25200"/>
            </a:xfrm>
            <a:custGeom>
              <a:avLst/>
              <a:gdLst/>
              <a:ahLst/>
              <a:cxnLst/>
              <a:rect l="l" t="t" r="r" b="b"/>
              <a:pathLst>
                <a:path w="1605" h="1008" extrusionOk="0">
                  <a:moveTo>
                    <a:pt x="105" y="1"/>
                  </a:moveTo>
                  <a:cubicBezTo>
                    <a:pt x="74" y="1"/>
                    <a:pt x="44" y="17"/>
                    <a:pt x="27" y="47"/>
                  </a:cubicBezTo>
                  <a:cubicBezTo>
                    <a:pt x="0" y="89"/>
                    <a:pt x="17" y="145"/>
                    <a:pt x="59" y="172"/>
                  </a:cubicBezTo>
                  <a:lnTo>
                    <a:pt x="1450" y="994"/>
                  </a:lnTo>
                  <a:cubicBezTo>
                    <a:pt x="1467" y="1004"/>
                    <a:pt x="1483" y="1007"/>
                    <a:pt x="1499" y="1007"/>
                  </a:cubicBezTo>
                  <a:cubicBezTo>
                    <a:pt x="1529" y="1007"/>
                    <a:pt x="1562" y="991"/>
                    <a:pt x="1578" y="962"/>
                  </a:cubicBezTo>
                  <a:cubicBezTo>
                    <a:pt x="1604" y="919"/>
                    <a:pt x="1588" y="860"/>
                    <a:pt x="1545" y="834"/>
                  </a:cubicBezTo>
                  <a:lnTo>
                    <a:pt x="155" y="14"/>
                  </a:lnTo>
                  <a:cubicBezTo>
                    <a:pt x="139" y="5"/>
                    <a:pt x="122" y="1"/>
                    <a:pt x="105" y="1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287;p26">
              <a:extLst>
                <a:ext uri="{FF2B5EF4-FFF2-40B4-BE49-F238E27FC236}">
                  <a16:creationId xmlns:a16="http://schemas.microsoft.com/office/drawing/2014/main" id="{D12AAA01-A70B-4C58-8E29-65F64CC29864}"/>
                </a:ext>
              </a:extLst>
            </p:cNvPr>
            <p:cNvSpPr/>
            <p:nvPr/>
          </p:nvSpPr>
          <p:spPr>
            <a:xfrm>
              <a:off x="6201425" y="1011950"/>
              <a:ext cx="14550" cy="9925"/>
            </a:xfrm>
            <a:custGeom>
              <a:avLst/>
              <a:gdLst/>
              <a:ahLst/>
              <a:cxnLst/>
              <a:rect l="l" t="t" r="r" b="b"/>
              <a:pathLst>
                <a:path w="582" h="397" extrusionOk="0">
                  <a:moveTo>
                    <a:pt x="297" y="0"/>
                  </a:moveTo>
                  <a:cubicBezTo>
                    <a:pt x="107" y="0"/>
                    <a:pt x="0" y="241"/>
                    <a:pt x="178" y="356"/>
                  </a:cubicBezTo>
                  <a:cubicBezTo>
                    <a:pt x="219" y="380"/>
                    <a:pt x="268" y="396"/>
                    <a:pt x="319" y="396"/>
                  </a:cubicBezTo>
                  <a:cubicBezTo>
                    <a:pt x="324" y="396"/>
                    <a:pt x="330" y="396"/>
                    <a:pt x="335" y="395"/>
                  </a:cubicBezTo>
                  <a:cubicBezTo>
                    <a:pt x="463" y="392"/>
                    <a:pt x="581" y="314"/>
                    <a:pt x="526" y="159"/>
                  </a:cubicBezTo>
                  <a:cubicBezTo>
                    <a:pt x="493" y="78"/>
                    <a:pt x="414" y="12"/>
                    <a:pt x="326" y="2"/>
                  </a:cubicBezTo>
                  <a:cubicBezTo>
                    <a:pt x="316" y="1"/>
                    <a:pt x="306" y="0"/>
                    <a:pt x="297" y="0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288;p26">
              <a:extLst>
                <a:ext uri="{FF2B5EF4-FFF2-40B4-BE49-F238E27FC236}">
                  <a16:creationId xmlns:a16="http://schemas.microsoft.com/office/drawing/2014/main" id="{6A3A1B7B-D6E4-45F5-B158-9805A2CC5C8E}"/>
                </a:ext>
              </a:extLst>
            </p:cNvPr>
            <p:cNvSpPr/>
            <p:nvPr/>
          </p:nvSpPr>
          <p:spPr>
            <a:xfrm>
              <a:off x="6302450" y="987700"/>
              <a:ext cx="14675" cy="9975"/>
            </a:xfrm>
            <a:custGeom>
              <a:avLst/>
              <a:gdLst/>
              <a:ahLst/>
              <a:cxnLst/>
              <a:rect l="l" t="t" r="r" b="b"/>
              <a:pathLst>
                <a:path w="587" h="399" extrusionOk="0">
                  <a:moveTo>
                    <a:pt x="305" y="0"/>
                  </a:moveTo>
                  <a:cubicBezTo>
                    <a:pt x="111" y="0"/>
                    <a:pt x="1" y="240"/>
                    <a:pt x="180" y="356"/>
                  </a:cubicBezTo>
                  <a:cubicBezTo>
                    <a:pt x="226" y="386"/>
                    <a:pt x="285" y="398"/>
                    <a:pt x="341" y="398"/>
                  </a:cubicBezTo>
                  <a:cubicBezTo>
                    <a:pt x="468" y="395"/>
                    <a:pt x="586" y="313"/>
                    <a:pt x="527" y="162"/>
                  </a:cubicBezTo>
                  <a:cubicBezTo>
                    <a:pt x="498" y="77"/>
                    <a:pt x="420" y="15"/>
                    <a:pt x="331" y="2"/>
                  </a:cubicBezTo>
                  <a:cubicBezTo>
                    <a:pt x="322" y="1"/>
                    <a:pt x="313" y="0"/>
                    <a:pt x="305" y="0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289;p26">
              <a:extLst>
                <a:ext uri="{FF2B5EF4-FFF2-40B4-BE49-F238E27FC236}">
                  <a16:creationId xmlns:a16="http://schemas.microsoft.com/office/drawing/2014/main" id="{5A65D820-D845-4089-B114-31E91EB5A1E6}"/>
                </a:ext>
              </a:extLst>
            </p:cNvPr>
            <p:cNvSpPr/>
            <p:nvPr/>
          </p:nvSpPr>
          <p:spPr>
            <a:xfrm>
              <a:off x="6212725" y="989800"/>
              <a:ext cx="14650" cy="9925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297" y="1"/>
                  </a:moveTo>
                  <a:cubicBezTo>
                    <a:pt x="108" y="1"/>
                    <a:pt x="1" y="241"/>
                    <a:pt x="178" y="354"/>
                  </a:cubicBezTo>
                  <a:cubicBezTo>
                    <a:pt x="224" y="384"/>
                    <a:pt x="280" y="396"/>
                    <a:pt x="336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4" y="13"/>
                    <a:pt x="326" y="3"/>
                  </a:cubicBezTo>
                  <a:cubicBezTo>
                    <a:pt x="316" y="1"/>
                    <a:pt x="307" y="1"/>
                    <a:pt x="297" y="1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290;p26">
              <a:extLst>
                <a:ext uri="{FF2B5EF4-FFF2-40B4-BE49-F238E27FC236}">
                  <a16:creationId xmlns:a16="http://schemas.microsoft.com/office/drawing/2014/main" id="{5C382F48-F3BF-467A-BDCA-52D8A47101EA}"/>
                </a:ext>
              </a:extLst>
            </p:cNvPr>
            <p:cNvSpPr/>
            <p:nvPr/>
          </p:nvSpPr>
          <p:spPr>
            <a:xfrm>
              <a:off x="6212225" y="949250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0"/>
                  </a:moveTo>
                  <a:cubicBezTo>
                    <a:pt x="108" y="0"/>
                    <a:pt x="1" y="240"/>
                    <a:pt x="179" y="353"/>
                  </a:cubicBezTo>
                  <a:cubicBezTo>
                    <a:pt x="224" y="382"/>
                    <a:pt x="283" y="395"/>
                    <a:pt x="339" y="395"/>
                  </a:cubicBezTo>
                  <a:cubicBezTo>
                    <a:pt x="467" y="392"/>
                    <a:pt x="585" y="313"/>
                    <a:pt x="526" y="159"/>
                  </a:cubicBezTo>
                  <a:cubicBezTo>
                    <a:pt x="493" y="77"/>
                    <a:pt x="415" y="11"/>
                    <a:pt x="330" y="2"/>
                  </a:cubicBezTo>
                  <a:cubicBezTo>
                    <a:pt x="320" y="1"/>
                    <a:pt x="310" y="0"/>
                    <a:pt x="300" y="0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291;p26">
              <a:extLst>
                <a:ext uri="{FF2B5EF4-FFF2-40B4-BE49-F238E27FC236}">
                  <a16:creationId xmlns:a16="http://schemas.microsoft.com/office/drawing/2014/main" id="{DAC4B17A-A794-4BEF-929C-6362393B3CB3}"/>
                </a:ext>
              </a:extLst>
            </p:cNvPr>
            <p:cNvSpPr/>
            <p:nvPr/>
          </p:nvSpPr>
          <p:spPr>
            <a:xfrm>
              <a:off x="6316900" y="959400"/>
              <a:ext cx="14575" cy="9925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7" y="1"/>
                  </a:moveTo>
                  <a:cubicBezTo>
                    <a:pt x="108" y="1"/>
                    <a:pt x="1" y="241"/>
                    <a:pt x="179" y="357"/>
                  </a:cubicBezTo>
                  <a:cubicBezTo>
                    <a:pt x="221" y="381"/>
                    <a:pt x="272" y="397"/>
                    <a:pt x="323" y="397"/>
                  </a:cubicBezTo>
                  <a:cubicBezTo>
                    <a:pt x="327" y="397"/>
                    <a:pt x="332" y="396"/>
                    <a:pt x="337" y="396"/>
                  </a:cubicBezTo>
                  <a:cubicBezTo>
                    <a:pt x="464" y="392"/>
                    <a:pt x="582" y="314"/>
                    <a:pt x="527" y="160"/>
                  </a:cubicBezTo>
                  <a:cubicBezTo>
                    <a:pt x="494" y="77"/>
                    <a:pt x="415" y="12"/>
                    <a:pt x="326" y="3"/>
                  </a:cubicBezTo>
                  <a:cubicBezTo>
                    <a:pt x="316" y="1"/>
                    <a:pt x="306" y="1"/>
                    <a:pt x="297" y="1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292;p26">
              <a:extLst>
                <a:ext uri="{FF2B5EF4-FFF2-40B4-BE49-F238E27FC236}">
                  <a16:creationId xmlns:a16="http://schemas.microsoft.com/office/drawing/2014/main" id="{340B2BFA-DEBC-48C3-B6F4-D2CAF302F75D}"/>
                </a:ext>
              </a:extLst>
            </p:cNvPr>
            <p:cNvSpPr/>
            <p:nvPr/>
          </p:nvSpPr>
          <p:spPr>
            <a:xfrm>
              <a:off x="6276250" y="924725"/>
              <a:ext cx="14575" cy="9925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8" y="0"/>
                  </a:moveTo>
                  <a:cubicBezTo>
                    <a:pt x="108" y="0"/>
                    <a:pt x="1" y="241"/>
                    <a:pt x="178" y="356"/>
                  </a:cubicBezTo>
                  <a:cubicBezTo>
                    <a:pt x="221" y="380"/>
                    <a:pt x="271" y="396"/>
                    <a:pt x="322" y="396"/>
                  </a:cubicBezTo>
                  <a:cubicBezTo>
                    <a:pt x="327" y="396"/>
                    <a:pt x="331" y="396"/>
                    <a:pt x="336" y="396"/>
                  </a:cubicBezTo>
                  <a:cubicBezTo>
                    <a:pt x="464" y="396"/>
                    <a:pt x="582" y="314"/>
                    <a:pt x="526" y="163"/>
                  </a:cubicBezTo>
                  <a:cubicBezTo>
                    <a:pt x="493" y="78"/>
                    <a:pt x="415" y="12"/>
                    <a:pt x="326" y="2"/>
                  </a:cubicBezTo>
                  <a:cubicBezTo>
                    <a:pt x="317" y="1"/>
                    <a:pt x="307" y="0"/>
                    <a:pt x="298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293;p26">
              <a:extLst>
                <a:ext uri="{FF2B5EF4-FFF2-40B4-BE49-F238E27FC236}">
                  <a16:creationId xmlns:a16="http://schemas.microsoft.com/office/drawing/2014/main" id="{221E0F18-F22B-4F59-A7C8-521511B089EF}"/>
                </a:ext>
              </a:extLst>
            </p:cNvPr>
            <p:cNvSpPr/>
            <p:nvPr/>
          </p:nvSpPr>
          <p:spPr>
            <a:xfrm>
              <a:off x="6309300" y="773300"/>
              <a:ext cx="14625" cy="9900"/>
            </a:xfrm>
            <a:custGeom>
              <a:avLst/>
              <a:gdLst/>
              <a:ahLst/>
              <a:cxnLst/>
              <a:rect l="l" t="t" r="r" b="b"/>
              <a:pathLst>
                <a:path w="585" h="396" extrusionOk="0">
                  <a:moveTo>
                    <a:pt x="300" y="1"/>
                  </a:moveTo>
                  <a:cubicBezTo>
                    <a:pt x="107" y="1"/>
                    <a:pt x="0" y="241"/>
                    <a:pt x="178" y="353"/>
                  </a:cubicBezTo>
                  <a:cubicBezTo>
                    <a:pt x="224" y="383"/>
                    <a:pt x="283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8" y="13"/>
                    <a:pt x="329" y="2"/>
                  </a:cubicBezTo>
                  <a:cubicBezTo>
                    <a:pt x="319" y="1"/>
                    <a:pt x="309" y="1"/>
                    <a:pt x="300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294;p26">
              <a:extLst>
                <a:ext uri="{FF2B5EF4-FFF2-40B4-BE49-F238E27FC236}">
                  <a16:creationId xmlns:a16="http://schemas.microsoft.com/office/drawing/2014/main" id="{9C3DD8DD-306E-41B5-8EDF-3033166E924E}"/>
                </a:ext>
              </a:extLst>
            </p:cNvPr>
            <p:cNvSpPr/>
            <p:nvPr/>
          </p:nvSpPr>
          <p:spPr>
            <a:xfrm>
              <a:off x="6291250" y="846925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1"/>
                  </a:moveTo>
                  <a:cubicBezTo>
                    <a:pt x="108" y="1"/>
                    <a:pt x="0" y="241"/>
                    <a:pt x="179" y="353"/>
                  </a:cubicBezTo>
                  <a:cubicBezTo>
                    <a:pt x="225" y="383"/>
                    <a:pt x="284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4" y="78"/>
                    <a:pt x="415" y="12"/>
                    <a:pt x="329" y="2"/>
                  </a:cubicBezTo>
                  <a:cubicBezTo>
                    <a:pt x="319" y="1"/>
                    <a:pt x="310" y="1"/>
                    <a:pt x="300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295;p26">
              <a:extLst>
                <a:ext uri="{FF2B5EF4-FFF2-40B4-BE49-F238E27FC236}">
                  <a16:creationId xmlns:a16="http://schemas.microsoft.com/office/drawing/2014/main" id="{A1C52B5A-49D8-4334-BE85-9692728D059D}"/>
                </a:ext>
              </a:extLst>
            </p:cNvPr>
            <p:cNvSpPr/>
            <p:nvPr/>
          </p:nvSpPr>
          <p:spPr>
            <a:xfrm>
              <a:off x="6288275" y="870875"/>
              <a:ext cx="14650" cy="9975"/>
            </a:xfrm>
            <a:custGeom>
              <a:avLst/>
              <a:gdLst/>
              <a:ahLst/>
              <a:cxnLst/>
              <a:rect l="l" t="t" r="r" b="b"/>
              <a:pathLst>
                <a:path w="586" h="399" extrusionOk="0">
                  <a:moveTo>
                    <a:pt x="304" y="1"/>
                  </a:moveTo>
                  <a:cubicBezTo>
                    <a:pt x="110" y="1"/>
                    <a:pt x="1" y="243"/>
                    <a:pt x="180" y="356"/>
                  </a:cubicBezTo>
                  <a:cubicBezTo>
                    <a:pt x="226" y="385"/>
                    <a:pt x="285" y="399"/>
                    <a:pt x="340" y="399"/>
                  </a:cubicBezTo>
                  <a:cubicBezTo>
                    <a:pt x="468" y="396"/>
                    <a:pt x="586" y="313"/>
                    <a:pt x="527" y="163"/>
                  </a:cubicBezTo>
                  <a:cubicBezTo>
                    <a:pt x="498" y="77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296;p26">
              <a:extLst>
                <a:ext uri="{FF2B5EF4-FFF2-40B4-BE49-F238E27FC236}">
                  <a16:creationId xmlns:a16="http://schemas.microsoft.com/office/drawing/2014/main" id="{74743FAC-09AA-4917-95B9-8D194AF5D4BE}"/>
                </a:ext>
              </a:extLst>
            </p:cNvPr>
            <p:cNvSpPr/>
            <p:nvPr/>
          </p:nvSpPr>
          <p:spPr>
            <a:xfrm>
              <a:off x="6303450" y="797000"/>
              <a:ext cx="14650" cy="10000"/>
            </a:xfrm>
            <a:custGeom>
              <a:avLst/>
              <a:gdLst/>
              <a:ahLst/>
              <a:cxnLst/>
              <a:rect l="l" t="t" r="r" b="b"/>
              <a:pathLst>
                <a:path w="586" h="400" extrusionOk="0">
                  <a:moveTo>
                    <a:pt x="304" y="1"/>
                  </a:moveTo>
                  <a:cubicBezTo>
                    <a:pt x="110" y="1"/>
                    <a:pt x="0" y="240"/>
                    <a:pt x="180" y="356"/>
                  </a:cubicBezTo>
                  <a:cubicBezTo>
                    <a:pt x="225" y="386"/>
                    <a:pt x="284" y="399"/>
                    <a:pt x="340" y="399"/>
                  </a:cubicBezTo>
                  <a:cubicBezTo>
                    <a:pt x="468" y="396"/>
                    <a:pt x="586" y="314"/>
                    <a:pt x="527" y="163"/>
                  </a:cubicBezTo>
                  <a:cubicBezTo>
                    <a:pt x="494" y="78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297;p26">
              <a:extLst>
                <a:ext uri="{FF2B5EF4-FFF2-40B4-BE49-F238E27FC236}">
                  <a16:creationId xmlns:a16="http://schemas.microsoft.com/office/drawing/2014/main" id="{CF4E3EA3-F6DB-4E00-B744-05DBD8E90C2B}"/>
                </a:ext>
              </a:extLst>
            </p:cNvPr>
            <p:cNvSpPr/>
            <p:nvPr/>
          </p:nvSpPr>
          <p:spPr>
            <a:xfrm>
              <a:off x="6300675" y="820450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1" y="0"/>
                  </a:moveTo>
                  <a:cubicBezTo>
                    <a:pt x="108" y="0"/>
                    <a:pt x="0" y="241"/>
                    <a:pt x="179" y="353"/>
                  </a:cubicBezTo>
                  <a:cubicBezTo>
                    <a:pt x="225" y="382"/>
                    <a:pt x="284" y="396"/>
                    <a:pt x="339" y="396"/>
                  </a:cubicBezTo>
                  <a:cubicBezTo>
                    <a:pt x="468" y="392"/>
                    <a:pt x="586" y="314"/>
                    <a:pt x="527" y="160"/>
                  </a:cubicBezTo>
                  <a:cubicBezTo>
                    <a:pt x="494" y="78"/>
                    <a:pt x="418" y="12"/>
                    <a:pt x="330" y="2"/>
                  </a:cubicBezTo>
                  <a:cubicBezTo>
                    <a:pt x="320" y="1"/>
                    <a:pt x="310" y="0"/>
                    <a:pt x="301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298;p26">
              <a:extLst>
                <a:ext uri="{FF2B5EF4-FFF2-40B4-BE49-F238E27FC236}">
                  <a16:creationId xmlns:a16="http://schemas.microsoft.com/office/drawing/2014/main" id="{6B2DD037-367D-4680-A206-F4CA77F3FADE}"/>
                </a:ext>
              </a:extLst>
            </p:cNvPr>
            <p:cNvSpPr/>
            <p:nvPr/>
          </p:nvSpPr>
          <p:spPr>
            <a:xfrm>
              <a:off x="6282175" y="895950"/>
              <a:ext cx="14625" cy="9925"/>
            </a:xfrm>
            <a:custGeom>
              <a:avLst/>
              <a:gdLst/>
              <a:ahLst/>
              <a:cxnLst/>
              <a:rect l="l" t="t" r="r" b="b"/>
              <a:pathLst>
                <a:path w="585" h="397" extrusionOk="0">
                  <a:moveTo>
                    <a:pt x="299" y="1"/>
                  </a:moveTo>
                  <a:cubicBezTo>
                    <a:pt x="107" y="1"/>
                    <a:pt x="0" y="241"/>
                    <a:pt x="178" y="357"/>
                  </a:cubicBezTo>
                  <a:cubicBezTo>
                    <a:pt x="220" y="383"/>
                    <a:pt x="272" y="397"/>
                    <a:pt x="322" y="397"/>
                  </a:cubicBezTo>
                  <a:cubicBezTo>
                    <a:pt x="328" y="397"/>
                    <a:pt x="333" y="396"/>
                    <a:pt x="338" y="396"/>
                  </a:cubicBezTo>
                  <a:cubicBezTo>
                    <a:pt x="466" y="396"/>
                    <a:pt x="584" y="314"/>
                    <a:pt x="525" y="163"/>
                  </a:cubicBezTo>
                  <a:cubicBezTo>
                    <a:pt x="496" y="77"/>
                    <a:pt x="417" y="12"/>
                    <a:pt x="329" y="3"/>
                  </a:cubicBezTo>
                  <a:cubicBezTo>
                    <a:pt x="318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299;p26">
              <a:extLst>
                <a:ext uri="{FF2B5EF4-FFF2-40B4-BE49-F238E27FC236}">
                  <a16:creationId xmlns:a16="http://schemas.microsoft.com/office/drawing/2014/main" id="{DB94E62A-EE7C-427F-A1E9-91FB76ADCE16}"/>
                </a:ext>
              </a:extLst>
            </p:cNvPr>
            <p:cNvSpPr/>
            <p:nvPr/>
          </p:nvSpPr>
          <p:spPr>
            <a:xfrm>
              <a:off x="6303625" y="1023500"/>
              <a:ext cx="14650" cy="9925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301" y="1"/>
                  </a:moveTo>
                  <a:cubicBezTo>
                    <a:pt x="109" y="1"/>
                    <a:pt x="0" y="241"/>
                    <a:pt x="179" y="354"/>
                  </a:cubicBezTo>
                  <a:cubicBezTo>
                    <a:pt x="225" y="383"/>
                    <a:pt x="284" y="396"/>
                    <a:pt x="340" y="396"/>
                  </a:cubicBezTo>
                  <a:cubicBezTo>
                    <a:pt x="468" y="393"/>
                    <a:pt x="586" y="314"/>
                    <a:pt x="527" y="160"/>
                  </a:cubicBezTo>
                  <a:cubicBezTo>
                    <a:pt x="497" y="78"/>
                    <a:pt x="418" y="12"/>
                    <a:pt x="330" y="3"/>
                  </a:cubicBezTo>
                  <a:cubicBezTo>
                    <a:pt x="320" y="2"/>
                    <a:pt x="310" y="1"/>
                    <a:pt x="301" y="1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300;p26">
            <a:extLst>
              <a:ext uri="{FF2B5EF4-FFF2-40B4-BE49-F238E27FC236}">
                <a16:creationId xmlns:a16="http://schemas.microsoft.com/office/drawing/2014/main" id="{793A19F1-7859-4998-BA48-457D3212A916}"/>
              </a:ext>
            </a:extLst>
          </p:cNvPr>
          <p:cNvGrpSpPr/>
          <p:nvPr/>
        </p:nvGrpSpPr>
        <p:grpSpPr>
          <a:xfrm>
            <a:off x="-76850" y="2130811"/>
            <a:ext cx="2761909" cy="1863140"/>
            <a:chOff x="5461250" y="728100"/>
            <a:chExt cx="495750" cy="334425"/>
          </a:xfrm>
        </p:grpSpPr>
        <p:sp>
          <p:nvSpPr>
            <p:cNvPr id="267" name="Google Shape;301;p26">
              <a:extLst>
                <a:ext uri="{FF2B5EF4-FFF2-40B4-BE49-F238E27FC236}">
                  <a16:creationId xmlns:a16="http://schemas.microsoft.com/office/drawing/2014/main" id="{CB22D670-2ABE-4142-98D7-7BC73E8B1992}"/>
                </a:ext>
              </a:extLst>
            </p:cNvPr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302;p26">
              <a:extLst>
                <a:ext uri="{FF2B5EF4-FFF2-40B4-BE49-F238E27FC236}">
                  <a16:creationId xmlns:a16="http://schemas.microsoft.com/office/drawing/2014/main" id="{DB8B0EC3-1629-47CA-BDD9-6A5A78B139E7}"/>
                </a:ext>
              </a:extLst>
            </p:cNvPr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303;p26">
              <a:extLst>
                <a:ext uri="{FF2B5EF4-FFF2-40B4-BE49-F238E27FC236}">
                  <a16:creationId xmlns:a16="http://schemas.microsoft.com/office/drawing/2014/main" id="{0E7A4077-684A-48C6-8F24-835AA1243D2F}"/>
                </a:ext>
              </a:extLst>
            </p:cNvPr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304;p26">
              <a:extLst>
                <a:ext uri="{FF2B5EF4-FFF2-40B4-BE49-F238E27FC236}">
                  <a16:creationId xmlns:a16="http://schemas.microsoft.com/office/drawing/2014/main" id="{AC24AFC1-4321-4B94-9260-F82295AB04AB}"/>
                </a:ext>
              </a:extLst>
            </p:cNvPr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305;p26">
              <a:extLst>
                <a:ext uri="{FF2B5EF4-FFF2-40B4-BE49-F238E27FC236}">
                  <a16:creationId xmlns:a16="http://schemas.microsoft.com/office/drawing/2014/main" id="{A14C70DD-FAF7-4111-8292-1A2181391307}"/>
                </a:ext>
              </a:extLst>
            </p:cNvPr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306;p26">
              <a:extLst>
                <a:ext uri="{FF2B5EF4-FFF2-40B4-BE49-F238E27FC236}">
                  <a16:creationId xmlns:a16="http://schemas.microsoft.com/office/drawing/2014/main" id="{A91F2AC6-1E48-46D1-AB6C-BDB7374367D4}"/>
                </a:ext>
              </a:extLst>
            </p:cNvPr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307;p26">
              <a:extLst>
                <a:ext uri="{FF2B5EF4-FFF2-40B4-BE49-F238E27FC236}">
                  <a16:creationId xmlns:a16="http://schemas.microsoft.com/office/drawing/2014/main" id="{4ACDCF89-0E0A-40EF-865D-5D70F1D672D8}"/>
                </a:ext>
              </a:extLst>
            </p:cNvPr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308;p26">
              <a:extLst>
                <a:ext uri="{FF2B5EF4-FFF2-40B4-BE49-F238E27FC236}">
                  <a16:creationId xmlns:a16="http://schemas.microsoft.com/office/drawing/2014/main" id="{9B9D0577-CE01-494A-A3B4-8D9D1D8126E6}"/>
                </a:ext>
              </a:extLst>
            </p:cNvPr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309;p26">
              <a:extLst>
                <a:ext uri="{FF2B5EF4-FFF2-40B4-BE49-F238E27FC236}">
                  <a16:creationId xmlns:a16="http://schemas.microsoft.com/office/drawing/2014/main" id="{81679156-A629-4CD2-8149-8CF1D156E61A}"/>
                </a:ext>
              </a:extLst>
            </p:cNvPr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310;p26">
              <a:extLst>
                <a:ext uri="{FF2B5EF4-FFF2-40B4-BE49-F238E27FC236}">
                  <a16:creationId xmlns:a16="http://schemas.microsoft.com/office/drawing/2014/main" id="{81621C88-D362-451D-897B-A5D466A4F91D}"/>
                </a:ext>
              </a:extLst>
            </p:cNvPr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311;p26">
              <a:extLst>
                <a:ext uri="{FF2B5EF4-FFF2-40B4-BE49-F238E27FC236}">
                  <a16:creationId xmlns:a16="http://schemas.microsoft.com/office/drawing/2014/main" id="{FD8368F1-783D-4F61-B0F2-3C967628CCB0}"/>
                </a:ext>
              </a:extLst>
            </p:cNvPr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312;p26">
              <a:extLst>
                <a:ext uri="{FF2B5EF4-FFF2-40B4-BE49-F238E27FC236}">
                  <a16:creationId xmlns:a16="http://schemas.microsoft.com/office/drawing/2014/main" id="{91CB89BC-A91D-4D00-BCE1-65FA2789FF46}"/>
                </a:ext>
              </a:extLst>
            </p:cNvPr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313;p26">
              <a:extLst>
                <a:ext uri="{FF2B5EF4-FFF2-40B4-BE49-F238E27FC236}">
                  <a16:creationId xmlns:a16="http://schemas.microsoft.com/office/drawing/2014/main" id="{F33F4947-2277-470D-A22B-1D8ECC72AECB}"/>
                </a:ext>
              </a:extLst>
            </p:cNvPr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314;p26">
              <a:extLst>
                <a:ext uri="{FF2B5EF4-FFF2-40B4-BE49-F238E27FC236}">
                  <a16:creationId xmlns:a16="http://schemas.microsoft.com/office/drawing/2014/main" id="{995AF618-E79A-4914-AB9E-1458009308AD}"/>
                </a:ext>
              </a:extLst>
            </p:cNvPr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315;p26">
              <a:extLst>
                <a:ext uri="{FF2B5EF4-FFF2-40B4-BE49-F238E27FC236}">
                  <a16:creationId xmlns:a16="http://schemas.microsoft.com/office/drawing/2014/main" id="{3DC7CC9C-0F81-4659-961D-939E5B13633B}"/>
                </a:ext>
              </a:extLst>
            </p:cNvPr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316;p26">
              <a:extLst>
                <a:ext uri="{FF2B5EF4-FFF2-40B4-BE49-F238E27FC236}">
                  <a16:creationId xmlns:a16="http://schemas.microsoft.com/office/drawing/2014/main" id="{0734330E-D661-4946-9B4C-79DF2059BE92}"/>
                </a:ext>
              </a:extLst>
            </p:cNvPr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317;p26">
              <a:extLst>
                <a:ext uri="{FF2B5EF4-FFF2-40B4-BE49-F238E27FC236}">
                  <a16:creationId xmlns:a16="http://schemas.microsoft.com/office/drawing/2014/main" id="{E9B4D70E-293B-4758-961F-31401E71B991}"/>
                </a:ext>
              </a:extLst>
            </p:cNvPr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318;p26">
              <a:extLst>
                <a:ext uri="{FF2B5EF4-FFF2-40B4-BE49-F238E27FC236}">
                  <a16:creationId xmlns:a16="http://schemas.microsoft.com/office/drawing/2014/main" id="{D40112BB-F149-4914-8F2B-47AB1902FF56}"/>
                </a:ext>
              </a:extLst>
            </p:cNvPr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319;p26">
              <a:extLst>
                <a:ext uri="{FF2B5EF4-FFF2-40B4-BE49-F238E27FC236}">
                  <a16:creationId xmlns:a16="http://schemas.microsoft.com/office/drawing/2014/main" id="{6CAADA83-C5A6-490B-AA6A-28CAB93B74CC}"/>
                </a:ext>
              </a:extLst>
            </p:cNvPr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320;p26">
              <a:extLst>
                <a:ext uri="{FF2B5EF4-FFF2-40B4-BE49-F238E27FC236}">
                  <a16:creationId xmlns:a16="http://schemas.microsoft.com/office/drawing/2014/main" id="{3B66DBC4-58DF-45E4-90F4-243A310DAEB2}"/>
                </a:ext>
              </a:extLst>
            </p:cNvPr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321;p26">
              <a:extLst>
                <a:ext uri="{FF2B5EF4-FFF2-40B4-BE49-F238E27FC236}">
                  <a16:creationId xmlns:a16="http://schemas.microsoft.com/office/drawing/2014/main" id="{4AA1FE74-EE57-4781-9CE6-AF1D7F64D045}"/>
                </a:ext>
              </a:extLst>
            </p:cNvPr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322;p26">
              <a:extLst>
                <a:ext uri="{FF2B5EF4-FFF2-40B4-BE49-F238E27FC236}">
                  <a16:creationId xmlns:a16="http://schemas.microsoft.com/office/drawing/2014/main" id="{217266B4-5D5E-4CCB-B6F2-4081C5F397C1}"/>
                </a:ext>
              </a:extLst>
            </p:cNvPr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323;p26">
              <a:extLst>
                <a:ext uri="{FF2B5EF4-FFF2-40B4-BE49-F238E27FC236}">
                  <a16:creationId xmlns:a16="http://schemas.microsoft.com/office/drawing/2014/main" id="{4AEC0E0C-C27E-48B8-9F7A-2E92CFF802F7}"/>
                </a:ext>
              </a:extLst>
            </p:cNvPr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324;p26">
              <a:extLst>
                <a:ext uri="{FF2B5EF4-FFF2-40B4-BE49-F238E27FC236}">
                  <a16:creationId xmlns:a16="http://schemas.microsoft.com/office/drawing/2014/main" id="{670DFC3F-B38B-4804-B229-68CB3725866E}"/>
                </a:ext>
              </a:extLst>
            </p:cNvPr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325;p26">
              <a:extLst>
                <a:ext uri="{FF2B5EF4-FFF2-40B4-BE49-F238E27FC236}">
                  <a16:creationId xmlns:a16="http://schemas.microsoft.com/office/drawing/2014/main" id="{B67D1EE4-BF29-482B-B8D7-E7F1A8C59478}"/>
                </a:ext>
              </a:extLst>
            </p:cNvPr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326;p26">
              <a:extLst>
                <a:ext uri="{FF2B5EF4-FFF2-40B4-BE49-F238E27FC236}">
                  <a16:creationId xmlns:a16="http://schemas.microsoft.com/office/drawing/2014/main" id="{76310C64-17D3-4F59-B0D0-6A617895F8BB}"/>
                </a:ext>
              </a:extLst>
            </p:cNvPr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327;p26">
            <a:extLst>
              <a:ext uri="{FF2B5EF4-FFF2-40B4-BE49-F238E27FC236}">
                <a16:creationId xmlns:a16="http://schemas.microsoft.com/office/drawing/2014/main" id="{1E3EAE94-6ADA-4B56-B1D5-3BBA8490E678}"/>
              </a:ext>
            </a:extLst>
          </p:cNvPr>
          <p:cNvSpPr/>
          <p:nvPr/>
        </p:nvSpPr>
        <p:spPr>
          <a:xfrm>
            <a:off x="3438054" y="513404"/>
            <a:ext cx="674042" cy="775101"/>
          </a:xfrm>
          <a:custGeom>
            <a:avLst/>
            <a:gdLst/>
            <a:ahLst/>
            <a:cxnLst/>
            <a:rect l="l" t="t" r="r" b="b"/>
            <a:pathLst>
              <a:path w="5070" h="5830" extrusionOk="0">
                <a:moveTo>
                  <a:pt x="2850" y="823"/>
                </a:moveTo>
                <a:lnTo>
                  <a:pt x="3099" y="1130"/>
                </a:lnTo>
                <a:lnTo>
                  <a:pt x="1001" y="2810"/>
                </a:lnTo>
                <a:lnTo>
                  <a:pt x="754" y="2501"/>
                </a:lnTo>
                <a:lnTo>
                  <a:pt x="2850" y="823"/>
                </a:lnTo>
                <a:close/>
                <a:moveTo>
                  <a:pt x="2522" y="1"/>
                </a:moveTo>
                <a:cubicBezTo>
                  <a:pt x="2487" y="1"/>
                  <a:pt x="2453" y="12"/>
                  <a:pt x="2424" y="36"/>
                </a:cubicBezTo>
                <a:lnTo>
                  <a:pt x="79" y="1911"/>
                </a:lnTo>
                <a:cubicBezTo>
                  <a:pt x="13" y="1967"/>
                  <a:pt x="0" y="2065"/>
                  <a:pt x="56" y="2134"/>
                </a:cubicBezTo>
                <a:lnTo>
                  <a:pt x="509" y="2698"/>
                </a:lnTo>
                <a:lnTo>
                  <a:pt x="1814" y="4328"/>
                </a:lnTo>
                <a:cubicBezTo>
                  <a:pt x="1630" y="4354"/>
                  <a:pt x="1449" y="4446"/>
                  <a:pt x="1319" y="4613"/>
                </a:cubicBezTo>
                <a:cubicBezTo>
                  <a:pt x="1138" y="4843"/>
                  <a:pt x="1109" y="5164"/>
                  <a:pt x="1246" y="5423"/>
                </a:cubicBezTo>
                <a:cubicBezTo>
                  <a:pt x="1389" y="5690"/>
                  <a:pt x="1652" y="5830"/>
                  <a:pt x="1917" y="5830"/>
                </a:cubicBezTo>
                <a:cubicBezTo>
                  <a:pt x="2122" y="5830"/>
                  <a:pt x="2328" y="5747"/>
                  <a:pt x="2483" y="5574"/>
                </a:cubicBezTo>
                <a:cubicBezTo>
                  <a:pt x="2679" y="5354"/>
                  <a:pt x="2725" y="5033"/>
                  <a:pt x="2604" y="4764"/>
                </a:cubicBezTo>
                <a:cubicBezTo>
                  <a:pt x="2535" y="4610"/>
                  <a:pt x="2420" y="4495"/>
                  <a:pt x="2292" y="4420"/>
                </a:cubicBezTo>
                <a:lnTo>
                  <a:pt x="1154" y="3000"/>
                </a:lnTo>
                <a:lnTo>
                  <a:pt x="3250" y="1321"/>
                </a:lnTo>
                <a:lnTo>
                  <a:pt x="4155" y="2453"/>
                </a:lnTo>
                <a:cubicBezTo>
                  <a:pt x="3972" y="2475"/>
                  <a:pt x="3795" y="2567"/>
                  <a:pt x="3663" y="2734"/>
                </a:cubicBezTo>
                <a:cubicBezTo>
                  <a:pt x="3480" y="2964"/>
                  <a:pt x="3453" y="3288"/>
                  <a:pt x="3588" y="3547"/>
                </a:cubicBezTo>
                <a:cubicBezTo>
                  <a:pt x="3730" y="3813"/>
                  <a:pt x="3993" y="3952"/>
                  <a:pt x="4258" y="3952"/>
                </a:cubicBezTo>
                <a:cubicBezTo>
                  <a:pt x="4464" y="3952"/>
                  <a:pt x="4672" y="3869"/>
                  <a:pt x="4827" y="3695"/>
                </a:cubicBezTo>
                <a:cubicBezTo>
                  <a:pt x="5021" y="3479"/>
                  <a:pt x="5070" y="3154"/>
                  <a:pt x="4948" y="2889"/>
                </a:cubicBezTo>
                <a:cubicBezTo>
                  <a:pt x="4877" y="2731"/>
                  <a:pt x="4765" y="2619"/>
                  <a:pt x="4634" y="2544"/>
                </a:cubicBezTo>
                <a:lnTo>
                  <a:pt x="3099" y="626"/>
                </a:lnTo>
                <a:lnTo>
                  <a:pt x="2646" y="59"/>
                </a:lnTo>
                <a:cubicBezTo>
                  <a:pt x="2614" y="21"/>
                  <a:pt x="2568" y="1"/>
                  <a:pt x="25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309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3FBCE-C531-41BB-9402-C9650918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E82F96-7A61-4424-A7C2-CA7E28F41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FFF1E2-65C9-49A8-83AD-9294D0B6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33B5E-EC5F-43D4-9EC5-2C2D70FC1F20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AC09C9-8A5A-4DDF-B129-DE9BA6667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EA3B1-353A-4699-80F6-F787C1BD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5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F0CDF5-D651-4A89-95B4-B071F7B9D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583AF-20B5-4F58-BA67-34AE478E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13B58-F2CA-4EA7-923E-94271242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CE5A-E733-4337-8890-B71B0C79758A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80A0D-FAF4-499B-A203-C0DD87F6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7A220-1893-4C49-8091-DB90C7AB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4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rgbClr val="EB4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74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5E5FC-1C07-4809-941C-2D8F07F26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7051-AA62-41D3-B665-BCE0DFF1096C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D538B-6F2B-46C3-8723-C4728412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Google Shape;28;p4">
            <a:extLst>
              <a:ext uri="{FF2B5EF4-FFF2-40B4-BE49-F238E27FC236}">
                <a16:creationId xmlns:a16="http://schemas.microsoft.com/office/drawing/2014/main" id="{33D88D81-79C8-4C19-B1A6-69239AD63B33}"/>
              </a:ext>
            </a:extLst>
          </p:cNvPr>
          <p:cNvSpPr/>
          <p:nvPr userDrawn="1"/>
        </p:nvSpPr>
        <p:spPr>
          <a:xfrm>
            <a:off x="0" y="-10338"/>
            <a:ext cx="12192000" cy="815420"/>
          </a:xfrm>
          <a:prstGeom prst="rect">
            <a:avLst/>
          </a:prstGeom>
          <a:solidFill>
            <a:srgbClr val="1A1B2C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3;p5">
            <a:extLst>
              <a:ext uri="{FF2B5EF4-FFF2-40B4-BE49-F238E27FC236}">
                <a16:creationId xmlns:a16="http://schemas.microsoft.com/office/drawing/2014/main" id="{A5B11AE2-ABBA-443C-88B0-22623B340F90}"/>
              </a:ext>
            </a:extLst>
          </p:cNvPr>
          <p:cNvSpPr/>
          <p:nvPr userDrawn="1"/>
        </p:nvSpPr>
        <p:spPr>
          <a:xfrm>
            <a:off x="0" y="758261"/>
            <a:ext cx="11286836" cy="45719"/>
          </a:xfrm>
          <a:prstGeom prst="rect">
            <a:avLst/>
          </a:prstGeom>
          <a:solidFill>
            <a:srgbClr val="EB432A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3;p5">
            <a:extLst>
              <a:ext uri="{FF2B5EF4-FFF2-40B4-BE49-F238E27FC236}">
                <a16:creationId xmlns:a16="http://schemas.microsoft.com/office/drawing/2014/main" id="{2ED9FAB2-D5F6-4AA7-AE57-F2BF25B438BA}"/>
              </a:ext>
            </a:extLst>
          </p:cNvPr>
          <p:cNvSpPr/>
          <p:nvPr userDrawn="1"/>
        </p:nvSpPr>
        <p:spPr>
          <a:xfrm flipV="1">
            <a:off x="2540001" y="6525746"/>
            <a:ext cx="9652000" cy="35193"/>
          </a:xfrm>
          <a:prstGeom prst="rect">
            <a:avLst/>
          </a:prstGeom>
          <a:solidFill>
            <a:srgbClr val="EB432A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" name="Google Shape;368;p30">
            <a:extLst>
              <a:ext uri="{FF2B5EF4-FFF2-40B4-BE49-F238E27FC236}">
                <a16:creationId xmlns:a16="http://schemas.microsoft.com/office/drawing/2014/main" id="{B9EDB063-506B-4C01-84B5-4A5E1A3CD77C}"/>
              </a:ext>
            </a:extLst>
          </p:cNvPr>
          <p:cNvGrpSpPr/>
          <p:nvPr userDrawn="1"/>
        </p:nvGrpSpPr>
        <p:grpSpPr>
          <a:xfrm>
            <a:off x="11437604" y="275927"/>
            <a:ext cx="595417" cy="377114"/>
            <a:chOff x="5881063" y="1726069"/>
            <a:chExt cx="871751" cy="552132"/>
          </a:xfrm>
          <a:solidFill>
            <a:srgbClr val="FFFFFF"/>
          </a:solidFill>
        </p:grpSpPr>
        <p:sp>
          <p:nvSpPr>
            <p:cNvPr id="21" name="Google Shape;369;p30">
              <a:extLst>
                <a:ext uri="{FF2B5EF4-FFF2-40B4-BE49-F238E27FC236}">
                  <a16:creationId xmlns:a16="http://schemas.microsoft.com/office/drawing/2014/main" id="{D48B0020-23FE-4FD9-8100-156D4AB226BE}"/>
                </a:ext>
              </a:extLst>
            </p:cNvPr>
            <p:cNvSpPr/>
            <p:nvPr/>
          </p:nvSpPr>
          <p:spPr>
            <a:xfrm>
              <a:off x="6553216" y="1850800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70;p30">
              <a:extLst>
                <a:ext uri="{FF2B5EF4-FFF2-40B4-BE49-F238E27FC236}">
                  <a16:creationId xmlns:a16="http://schemas.microsoft.com/office/drawing/2014/main" id="{336CB8DE-CC39-4A4C-8A71-F195C864450C}"/>
                </a:ext>
              </a:extLst>
            </p:cNvPr>
            <p:cNvSpPr/>
            <p:nvPr/>
          </p:nvSpPr>
          <p:spPr>
            <a:xfrm rot="888046">
              <a:off x="5881063" y="172606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AB2FD4-B20D-4C62-BAC5-A1BA34A2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8274" y="6356350"/>
            <a:ext cx="383726" cy="365125"/>
          </a:xfrm>
          <a:solidFill>
            <a:srgbClr val="EB432A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9A428B-81CE-457D-90B9-266A9DB023C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3C2AFD-FF85-403B-88AD-1C0BF1F6F275}"/>
              </a:ext>
            </a:extLst>
          </p:cNvPr>
          <p:cNvSpPr txBox="1"/>
          <p:nvPr userDrawn="1"/>
        </p:nvSpPr>
        <p:spPr>
          <a:xfrm>
            <a:off x="9796886" y="-16221"/>
            <a:ext cx="2452916" cy="21544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srgbClr val="FFFFFF"/>
                </a:solidFill>
                <a:latin typeface="Helvetica-Light" panose="020B0400000000000000" pitchFamily="34" charset="0"/>
                <a:ea typeface="-윤고딕310" panose="02030504000101010101" pitchFamily="18" charset="-127"/>
              </a:rPr>
              <a:t>TEAM. STREAMING </a:t>
            </a:r>
            <a:r>
              <a:rPr lang="en-US" altLang="ko-KR" sz="800">
                <a:solidFill>
                  <a:srgbClr val="FFFFFF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800">
                <a:solidFill>
                  <a:srgbClr val="FFFFFF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음악 스트리밍 웹사이트 개발</a:t>
            </a:r>
          </a:p>
        </p:txBody>
      </p:sp>
    </p:spTree>
    <p:extLst>
      <p:ext uri="{BB962C8B-B14F-4D97-AF65-F5344CB8AC3E}">
        <p14:creationId xmlns:p14="http://schemas.microsoft.com/office/powerpoint/2010/main" val="300184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19EC5-23EA-4C05-875D-3538EDB3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83112-2A37-49AA-86A1-395AE01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8A04E5-6918-4960-8C44-A05967543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C79858-2536-4A7B-8F08-862B6C42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89A0-316F-45C4-9164-0E38779A47BF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6DE284-1BB4-4E95-BC9E-D64684236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D7781C-189A-43D8-B453-A4386AD5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EAB19-C81C-4948-B8A2-911432B1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258E6-FDB1-4EA4-B563-4572D5B9C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B9F42-07AB-45F1-A214-C776D05A8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ED0C3C-4F57-4ED3-87CB-DC446A38A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8D56B5-EC00-4AE2-A1EF-2890ABF8B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E0A4C9-43AE-4848-B403-7D7DCD0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5E14-073C-4E74-B3C0-191ACF2B58FA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0DBD4E-1005-4393-8F8D-383D717F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FD3A64-5146-4CFD-B738-5EC4B3B7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9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0C8D8-B7CA-4C78-8FC7-3B18D400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10C187-FB3F-4DA1-A5A1-774B6732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F629B-5587-4558-B09E-1F4D37F3CFB0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48A004-B969-4C2E-B756-41B0F8C9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A20422-5582-43E6-8C3E-C931BFB8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52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6EF341-7A47-4874-AFDF-AC6BE465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A560-0D54-4E1C-BE90-43BFFD4D4CD1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5D9BD7-C5B7-4424-964F-A44262D7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586D78-034D-4F0F-9FA4-DCF2F9DE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84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7BD70-403E-41B3-B871-CDABB441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6A1422-D299-4A47-8666-481545E63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A492CB-DCB9-4EBB-B4EA-F496C9D94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8B5D7-C770-4A9B-8245-09630068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6165-58F5-4A4F-94F6-64480699564D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36895F-CCDA-4B5D-AE97-ABC41D85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D6103-4C13-40FC-B4AA-B2DCB43F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515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2657D-71FA-4B12-84F3-9A3B87E90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09BD78-2E5A-41D0-9D16-6C4F0BD5A9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1F101C-FB60-41C8-A4C3-B3CFE7804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FFBAA-61D7-4DBB-87A6-836E3EEA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5630-9BAA-4A9B-9F98-BB89C70FAE3A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C21B9-7556-437E-B601-1F1D0194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1C0B0E-CFCB-42FA-90C2-F1A8385F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6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503589-3EFF-440A-ABFF-A5A421F3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E15C5-5B58-47CD-AC91-C72B65028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72561C-C042-4FC3-8119-84C74E992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84A2A-F5A8-44C2-9FFB-9822469716B3}" type="datetime1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FF0EC-6C67-4F43-AD26-7D4A1DA8E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565F11-0ED0-4DB4-AC09-18E8C1AC9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A428B-81CE-457D-90B9-266A9DB02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8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hispering-refuge-35717.herokuapp.com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9;p26">
            <a:extLst>
              <a:ext uri="{FF2B5EF4-FFF2-40B4-BE49-F238E27FC236}">
                <a16:creationId xmlns:a16="http://schemas.microsoft.com/office/drawing/2014/main" id="{3A772987-6370-4596-B009-1175F4E3CBBC}"/>
              </a:ext>
            </a:extLst>
          </p:cNvPr>
          <p:cNvSpPr txBox="1">
            <a:spLocks/>
          </p:cNvSpPr>
          <p:nvPr/>
        </p:nvSpPr>
        <p:spPr>
          <a:xfrm flipH="1">
            <a:off x="3388378" y="1616364"/>
            <a:ext cx="4817086" cy="295541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000">
                <a:solidFill>
                  <a:srgbClr val="FFFFFF"/>
                </a:solidFill>
                <a:latin typeface="Helvetica-CondensedBlack" panose="020B0A00000000000000" pitchFamily="34" charset="0"/>
                <a:ea typeface="-윤고딕330" panose="02030504000101010101" pitchFamily="18" charset="-127"/>
              </a:rPr>
              <a:t>MUSIC </a:t>
            </a:r>
          </a:p>
          <a:p>
            <a:pPr algn="ctr">
              <a:spcBef>
                <a:spcPts val="0"/>
              </a:spcBef>
            </a:pPr>
            <a:r>
              <a:rPr lang="en-US" sz="6000">
                <a:solidFill>
                  <a:srgbClr val="FFFFFF"/>
                </a:solidFill>
                <a:latin typeface="Helvetica-CondensedBlack" panose="020B0A00000000000000" pitchFamily="34" charset="0"/>
                <a:ea typeface="-윤고딕330" panose="02030504000101010101" pitchFamily="18" charset="-127"/>
              </a:rPr>
              <a:t>STREAMING </a:t>
            </a:r>
          </a:p>
          <a:p>
            <a:pPr algn="ctr">
              <a:spcBef>
                <a:spcPts val="0"/>
              </a:spcBef>
            </a:pPr>
            <a:r>
              <a:rPr lang="en-US" sz="6000">
                <a:solidFill>
                  <a:srgbClr val="FFFFFF"/>
                </a:solidFill>
                <a:latin typeface="Helvetica-CondensedBlack" panose="020B0A00000000000000" pitchFamily="34" charset="0"/>
                <a:ea typeface="-윤고딕330" panose="02030504000101010101" pitchFamily="18" charset="-127"/>
              </a:rPr>
              <a:t>WEBSITE</a:t>
            </a:r>
          </a:p>
        </p:txBody>
      </p:sp>
      <p:sp>
        <p:nvSpPr>
          <p:cNvPr id="10" name="Google Shape;250;p26">
            <a:extLst>
              <a:ext uri="{FF2B5EF4-FFF2-40B4-BE49-F238E27FC236}">
                <a16:creationId xmlns:a16="http://schemas.microsoft.com/office/drawing/2014/main" id="{2FA311FA-E0B0-434A-BD54-0BFF8C0280E7}"/>
              </a:ext>
            </a:extLst>
          </p:cNvPr>
          <p:cNvSpPr txBox="1">
            <a:spLocks/>
          </p:cNvSpPr>
          <p:nvPr/>
        </p:nvSpPr>
        <p:spPr>
          <a:xfrm flipH="1">
            <a:off x="9821260" y="5234676"/>
            <a:ext cx="1950411" cy="99670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2019117865 </a:t>
            </a:r>
            <a:r>
              <a:rPr lang="ko-KR" altLang="en-US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김나형</a:t>
            </a:r>
            <a:b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2017111502 </a:t>
            </a:r>
            <a:r>
              <a:rPr lang="ko-KR" altLang="en-US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김민영</a:t>
            </a:r>
            <a:b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2014016014 </a:t>
            </a:r>
            <a:r>
              <a:rPr lang="ko-KR" altLang="en-US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오강산</a:t>
            </a:r>
            <a:b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2019113779 </a:t>
            </a:r>
            <a:r>
              <a:rPr lang="ko-KR" altLang="en-US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옥명주</a:t>
            </a:r>
            <a:endParaRPr lang="en-US" altLang="ko-KR"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40570D7F-55D5-4852-9604-F43EAD144108}"/>
              </a:ext>
            </a:extLst>
          </p:cNvPr>
          <p:cNvSpPr/>
          <p:nvPr/>
        </p:nvSpPr>
        <p:spPr>
          <a:xfrm>
            <a:off x="10897871" y="5095117"/>
            <a:ext cx="765273" cy="63754"/>
          </a:xfrm>
          <a:custGeom>
            <a:avLst/>
            <a:gdLst/>
            <a:ahLst/>
            <a:cxnLst/>
            <a:rect l="l" t="t" r="r" b="b"/>
            <a:pathLst>
              <a:path w="34573" h="4818" extrusionOk="0">
                <a:moveTo>
                  <a:pt x="0" y="0"/>
                </a:moveTo>
                <a:lnTo>
                  <a:pt x="283" y="4818"/>
                </a:lnTo>
                <a:lnTo>
                  <a:pt x="34573" y="4534"/>
                </a:lnTo>
                <a:lnTo>
                  <a:pt x="34290" y="850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</p:sp>
      <p:sp>
        <p:nvSpPr>
          <p:cNvPr id="12" name="Google Shape;252;p26">
            <a:extLst>
              <a:ext uri="{FF2B5EF4-FFF2-40B4-BE49-F238E27FC236}">
                <a16:creationId xmlns:a16="http://schemas.microsoft.com/office/drawing/2014/main" id="{9DFE73F6-B0D2-4186-927A-BFECE7053DB7}"/>
              </a:ext>
            </a:extLst>
          </p:cNvPr>
          <p:cNvSpPr txBox="1">
            <a:spLocks/>
          </p:cNvSpPr>
          <p:nvPr/>
        </p:nvSpPr>
        <p:spPr>
          <a:xfrm flipH="1">
            <a:off x="8863580" y="4571779"/>
            <a:ext cx="2908091" cy="523338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2000">
                <a:solidFill>
                  <a:srgbClr val="FFFFFF"/>
                </a:solidFill>
                <a:latin typeface="Helvetica-CondensedBlack" panose="020B0A00000000000000" pitchFamily="34" charset="0"/>
                <a:ea typeface="Noto Sans KR Black" panose="020B0A00000000000000" pitchFamily="34" charset="-127"/>
                <a:cs typeface="Big Shoulders Text"/>
                <a:sym typeface="Big Shoulders Text"/>
              </a:rPr>
              <a:t>TEAM. STREAMING</a:t>
            </a:r>
          </a:p>
        </p:txBody>
      </p:sp>
      <p:sp>
        <p:nvSpPr>
          <p:cNvPr id="13" name="Google Shape;253;p26">
            <a:extLst>
              <a:ext uri="{FF2B5EF4-FFF2-40B4-BE49-F238E27FC236}">
                <a16:creationId xmlns:a16="http://schemas.microsoft.com/office/drawing/2014/main" id="{59FEDBA5-F423-4920-AF6C-7AADFA978907}"/>
              </a:ext>
            </a:extLst>
          </p:cNvPr>
          <p:cNvSpPr txBox="1">
            <a:spLocks/>
          </p:cNvSpPr>
          <p:nvPr/>
        </p:nvSpPr>
        <p:spPr>
          <a:xfrm flipH="1">
            <a:off x="3562596" y="4478439"/>
            <a:ext cx="4468650" cy="37140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6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음악 스트리밍 웹사이트 개발</a:t>
            </a:r>
          </a:p>
        </p:txBody>
      </p:sp>
      <p:sp>
        <p:nvSpPr>
          <p:cNvPr id="14" name="Google Shape;253;p26">
            <a:extLst>
              <a:ext uri="{FF2B5EF4-FFF2-40B4-BE49-F238E27FC236}">
                <a16:creationId xmlns:a16="http://schemas.microsoft.com/office/drawing/2014/main" id="{1B8EA674-FD89-4DDA-9367-55343E0A4FBC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234520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"/>
              <a:buNone/>
              <a:defRPr sz="28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"/>
              <a:buNone/>
              <a:defRPr sz="28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"/>
              <a:buNone/>
              <a:defRPr sz="28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"/>
              <a:buNone/>
              <a:defRPr sz="28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"/>
              <a:buNone/>
              <a:defRPr sz="28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"/>
              <a:buNone/>
              <a:defRPr sz="28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"/>
              <a:buNone/>
              <a:defRPr sz="28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"/>
              <a:buNone/>
              <a:defRPr sz="28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just"/>
            <a:r>
              <a:rPr lang="en-US" altLang="ko-KR" sz="700">
                <a:solidFill>
                  <a:srgbClr val="FFFFFF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2021-1 </a:t>
            </a:r>
            <a:r>
              <a:rPr lang="ko-KR" altLang="en-US" sz="700">
                <a:solidFill>
                  <a:srgbClr val="FFFFFF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고급웹프로그래밍 </a:t>
            </a:r>
            <a:r>
              <a:rPr lang="en-US" altLang="ko-KR" sz="700">
                <a:solidFill>
                  <a:srgbClr val="FFFFFF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– </a:t>
            </a:r>
            <a:r>
              <a:rPr lang="ko-KR" altLang="en-US" sz="700">
                <a:solidFill>
                  <a:srgbClr val="FFFFFF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류은경 교수님 </a:t>
            </a:r>
            <a:endParaRPr lang="en-US" altLang="ko-KR" sz="700">
              <a:solidFill>
                <a:srgbClr val="FFFFFF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indent="0" algn="just"/>
            <a:r>
              <a:rPr lang="en-US" altLang="ko-KR" sz="700">
                <a:solidFill>
                  <a:srgbClr val="FFFFFF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6.15 </a:t>
            </a:r>
            <a:r>
              <a:rPr lang="ko-KR" altLang="en-US" sz="700">
                <a:solidFill>
                  <a:srgbClr val="FFFFFF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1634293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UI</a:t>
            </a:r>
            <a:endParaRPr lang="ko-KR" altLang="en-US" sz="240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26E282E2-E008-4CAD-AE9C-27DFDFA7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" y="2296579"/>
            <a:ext cx="5052183" cy="175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63FB07FE-07DF-4EC0-AD4E-DE1BB097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95" y="2322996"/>
            <a:ext cx="5045579" cy="17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9FE45A9-0130-46B4-BE3E-37597FA649FF}"/>
              </a:ext>
            </a:extLst>
          </p:cNvPr>
          <p:cNvSpPr/>
          <p:nvPr/>
        </p:nvSpPr>
        <p:spPr>
          <a:xfrm>
            <a:off x="6046039" y="2730941"/>
            <a:ext cx="341745" cy="914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F86E9BDD-F136-4EC8-A0AA-96B7F244B9FC}"/>
              </a:ext>
            </a:extLst>
          </p:cNvPr>
          <p:cNvSpPr/>
          <p:nvPr/>
        </p:nvSpPr>
        <p:spPr>
          <a:xfrm>
            <a:off x="4721542" y="5316169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01C18-B8E1-43F6-957D-857A067B0F77}"/>
              </a:ext>
            </a:extLst>
          </p:cNvPr>
          <p:cNvSpPr txBox="1"/>
          <p:nvPr/>
        </p:nvSpPr>
        <p:spPr>
          <a:xfrm>
            <a:off x="4825370" y="5236081"/>
            <a:ext cx="290303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Vanilla js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를 이용한 애니메이션 효과</a:t>
            </a:r>
          </a:p>
        </p:txBody>
      </p:sp>
    </p:spTree>
    <p:extLst>
      <p:ext uri="{BB962C8B-B14F-4D97-AF65-F5344CB8AC3E}">
        <p14:creationId xmlns:p14="http://schemas.microsoft.com/office/powerpoint/2010/main" val="130320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5548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주요기능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(1)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음악플레이어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ko-KR" altLang="en-US" sz="240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8A56D8-540E-4BBE-9F5D-3BCB013E3B20}"/>
              </a:ext>
            </a:extLst>
          </p:cNvPr>
          <p:cNvSpPr txBox="1"/>
          <p:nvPr/>
        </p:nvSpPr>
        <p:spPr>
          <a:xfrm>
            <a:off x="6743745" y="5329264"/>
            <a:ext cx="300354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>
                <a:latin typeface="-윤고딕330" panose="02030504000101010101" pitchFamily="18" charset="-127"/>
                <a:ea typeface="-윤고딕330" panose="02030504000101010101" pitchFamily="18" charset="-127"/>
              </a:rPr>
              <a:t>Youtube API reference page</a:t>
            </a:r>
            <a:endParaRPr lang="ko-KR" altLang="en-US" sz="1400" b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0BA4CD6E-20D4-4942-9D6E-AB5ACC1D94F0}"/>
              </a:ext>
            </a:extLst>
          </p:cNvPr>
          <p:cNvSpPr/>
          <p:nvPr/>
        </p:nvSpPr>
        <p:spPr>
          <a:xfrm>
            <a:off x="6921828" y="5421180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oogle Shape;17236;p105">
            <a:extLst>
              <a:ext uri="{FF2B5EF4-FFF2-40B4-BE49-F238E27FC236}">
                <a16:creationId xmlns:a16="http://schemas.microsoft.com/office/drawing/2014/main" id="{BF46D238-C872-49C1-862B-7C3D40286167}"/>
              </a:ext>
            </a:extLst>
          </p:cNvPr>
          <p:cNvGrpSpPr/>
          <p:nvPr/>
        </p:nvGrpSpPr>
        <p:grpSpPr>
          <a:xfrm>
            <a:off x="1712169" y="2591141"/>
            <a:ext cx="1722805" cy="1675718"/>
            <a:chOff x="5557286" y="3817357"/>
            <a:chExt cx="362947" cy="356576"/>
          </a:xfrm>
        </p:grpSpPr>
        <p:sp>
          <p:nvSpPr>
            <p:cNvPr id="35" name="Google Shape;17237;p105">
              <a:extLst>
                <a:ext uri="{FF2B5EF4-FFF2-40B4-BE49-F238E27FC236}">
                  <a16:creationId xmlns:a16="http://schemas.microsoft.com/office/drawing/2014/main" id="{4533D6DF-5BBA-42F7-B1F7-401834A75751}"/>
                </a:ext>
              </a:extLst>
            </p:cNvPr>
            <p:cNvSpPr/>
            <p:nvPr/>
          </p:nvSpPr>
          <p:spPr>
            <a:xfrm>
              <a:off x="5557286" y="3817357"/>
              <a:ext cx="356891" cy="356498"/>
            </a:xfrm>
            <a:custGeom>
              <a:avLst/>
              <a:gdLst/>
              <a:ahLst/>
              <a:cxnLst/>
              <a:rect l="l" t="t" r="r" b="b"/>
              <a:pathLst>
                <a:path w="13614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68" y="13598"/>
                    <a:pt x="13613" y="10552"/>
                    <a:pt x="13613" y="6799"/>
                  </a:cubicBezTo>
                  <a:cubicBezTo>
                    <a:pt x="13613" y="3046"/>
                    <a:pt x="10568" y="0"/>
                    <a:pt x="6800" y="0"/>
                  </a:cubicBez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238;p105">
              <a:extLst>
                <a:ext uri="{FF2B5EF4-FFF2-40B4-BE49-F238E27FC236}">
                  <a16:creationId xmlns:a16="http://schemas.microsoft.com/office/drawing/2014/main" id="{E2B61F24-1E06-49C7-8099-7218E3869827}"/>
                </a:ext>
              </a:extLst>
            </p:cNvPr>
            <p:cNvSpPr/>
            <p:nvPr/>
          </p:nvSpPr>
          <p:spPr>
            <a:xfrm>
              <a:off x="5712453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95" y="0"/>
                  </a:moveTo>
                  <a:cubicBezTo>
                    <a:pt x="592" y="0"/>
                    <a:pt x="289" y="15"/>
                    <a:pt x="0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0" y="13541"/>
                  </a:cubicBezTo>
                  <a:cubicBezTo>
                    <a:pt x="306" y="13581"/>
                    <a:pt x="609" y="13601"/>
                    <a:pt x="909" y="13601"/>
                  </a:cubicBezTo>
                  <a:cubicBezTo>
                    <a:pt x="4430" y="13601"/>
                    <a:pt x="7441" y="10865"/>
                    <a:pt x="7680" y="7247"/>
                  </a:cubicBezTo>
                  <a:cubicBezTo>
                    <a:pt x="7925" y="3320"/>
                    <a:pt x="4822" y="0"/>
                    <a:pt x="895" y="0"/>
                  </a:cubicBezTo>
                  <a:close/>
                </a:path>
              </a:pathLst>
            </a:custGeom>
            <a:solidFill>
              <a:srgbClr val="6B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39;p105">
              <a:extLst>
                <a:ext uri="{FF2B5EF4-FFF2-40B4-BE49-F238E27FC236}">
                  <a16:creationId xmlns:a16="http://schemas.microsoft.com/office/drawing/2014/main" id="{696145DB-0AB9-4E77-B5DE-1E5C76EB0530}"/>
                </a:ext>
              </a:extLst>
            </p:cNvPr>
            <p:cNvSpPr/>
            <p:nvPr/>
          </p:nvSpPr>
          <p:spPr>
            <a:xfrm>
              <a:off x="5601563" y="3894456"/>
              <a:ext cx="268337" cy="202563"/>
            </a:xfrm>
            <a:custGeom>
              <a:avLst/>
              <a:gdLst/>
              <a:ahLst/>
              <a:cxnLst/>
              <a:rect l="l" t="t" r="r" b="b"/>
              <a:pathLst>
                <a:path w="10236" h="7727" extrusionOk="0">
                  <a:moveTo>
                    <a:pt x="5118" y="0"/>
                  </a:moveTo>
                  <a:cubicBezTo>
                    <a:pt x="3685" y="0"/>
                    <a:pt x="2253" y="83"/>
                    <a:pt x="824" y="249"/>
                  </a:cubicBezTo>
                  <a:cubicBezTo>
                    <a:pt x="564" y="278"/>
                    <a:pt x="347" y="480"/>
                    <a:pt x="304" y="755"/>
                  </a:cubicBezTo>
                  <a:cubicBezTo>
                    <a:pt x="1" y="2819"/>
                    <a:pt x="1" y="4912"/>
                    <a:pt x="304" y="6976"/>
                  </a:cubicBezTo>
                  <a:cubicBezTo>
                    <a:pt x="347" y="7236"/>
                    <a:pt x="564" y="7453"/>
                    <a:pt x="824" y="7482"/>
                  </a:cubicBezTo>
                  <a:cubicBezTo>
                    <a:pt x="2253" y="7640"/>
                    <a:pt x="3682" y="7712"/>
                    <a:pt x="5125" y="7727"/>
                  </a:cubicBezTo>
                  <a:cubicBezTo>
                    <a:pt x="6554" y="7712"/>
                    <a:pt x="7984" y="7640"/>
                    <a:pt x="9413" y="7482"/>
                  </a:cubicBezTo>
                  <a:cubicBezTo>
                    <a:pt x="9673" y="7453"/>
                    <a:pt x="9889" y="7236"/>
                    <a:pt x="9932" y="6976"/>
                  </a:cubicBezTo>
                  <a:cubicBezTo>
                    <a:pt x="10236" y="4912"/>
                    <a:pt x="10236" y="2819"/>
                    <a:pt x="9932" y="755"/>
                  </a:cubicBezTo>
                  <a:cubicBezTo>
                    <a:pt x="9889" y="480"/>
                    <a:pt x="9673" y="278"/>
                    <a:pt x="9413" y="249"/>
                  </a:cubicBezTo>
                  <a:cubicBezTo>
                    <a:pt x="7984" y="83"/>
                    <a:pt x="6551" y="0"/>
                    <a:pt x="5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40;p105">
              <a:extLst>
                <a:ext uri="{FF2B5EF4-FFF2-40B4-BE49-F238E27FC236}">
                  <a16:creationId xmlns:a16="http://schemas.microsoft.com/office/drawing/2014/main" id="{95B340FC-9F72-442F-BB4F-E0A2267267E1}"/>
                </a:ext>
              </a:extLst>
            </p:cNvPr>
            <p:cNvSpPr/>
            <p:nvPr/>
          </p:nvSpPr>
          <p:spPr>
            <a:xfrm>
              <a:off x="5696567" y="3944343"/>
              <a:ext cx="98411" cy="102527"/>
            </a:xfrm>
            <a:custGeom>
              <a:avLst/>
              <a:gdLst/>
              <a:ahLst/>
              <a:cxnLst/>
              <a:rect l="l" t="t" r="r" b="b"/>
              <a:pathLst>
                <a:path w="3754" h="3911" extrusionOk="0">
                  <a:moveTo>
                    <a:pt x="129" y="0"/>
                  </a:moveTo>
                  <a:cubicBezTo>
                    <a:pt x="58" y="0"/>
                    <a:pt x="0" y="60"/>
                    <a:pt x="0" y="136"/>
                  </a:cubicBezTo>
                  <a:lnTo>
                    <a:pt x="0" y="3774"/>
                  </a:lnTo>
                  <a:cubicBezTo>
                    <a:pt x="0" y="3850"/>
                    <a:pt x="58" y="3910"/>
                    <a:pt x="123" y="3910"/>
                  </a:cubicBezTo>
                  <a:cubicBezTo>
                    <a:pt x="144" y="3910"/>
                    <a:pt x="166" y="3904"/>
                    <a:pt x="188" y="3890"/>
                  </a:cubicBezTo>
                  <a:lnTo>
                    <a:pt x="3667" y="2071"/>
                  </a:lnTo>
                  <a:cubicBezTo>
                    <a:pt x="3753" y="2027"/>
                    <a:pt x="3753" y="1883"/>
                    <a:pt x="3667" y="1840"/>
                  </a:cubicBezTo>
                  <a:lnTo>
                    <a:pt x="202" y="21"/>
                  </a:lnTo>
                  <a:cubicBezTo>
                    <a:pt x="177" y="7"/>
                    <a:pt x="153" y="0"/>
                    <a:pt x="129" y="0"/>
                  </a:cubicBez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4C1E6A-579D-405D-AB79-22B63C69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57" y="1458587"/>
            <a:ext cx="6472173" cy="363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84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07251E3C-8B56-417F-AE88-3FF2FE753E73}"/>
              </a:ext>
            </a:extLst>
          </p:cNvPr>
          <p:cNvGrpSpPr/>
          <p:nvPr/>
        </p:nvGrpSpPr>
        <p:grpSpPr>
          <a:xfrm>
            <a:off x="3346865" y="3615518"/>
            <a:ext cx="5498269" cy="784181"/>
            <a:chOff x="3346865" y="3803506"/>
            <a:chExt cx="5498269" cy="78418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BB1221D-4DD5-49CF-8BA0-4B4A611CA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6865" y="3803506"/>
              <a:ext cx="5498269" cy="78418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B8AE665-AAF5-4DC5-B17B-02C8AA27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4023" y="3866087"/>
              <a:ext cx="363475" cy="353379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54C4B-82E9-4215-B205-05E2AE857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6319" y="3838974"/>
              <a:ext cx="399822" cy="347386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BAE9DCE-A792-4EB3-A3FB-DE922C02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3263" y="3828078"/>
              <a:ext cx="399821" cy="39982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5548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주요기능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(1)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음악플레이어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ko-KR" altLang="en-US" sz="240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8A56D8-540E-4BBE-9F5D-3BCB013E3B20}"/>
              </a:ext>
            </a:extLst>
          </p:cNvPr>
          <p:cNvSpPr txBox="1"/>
          <p:nvPr/>
        </p:nvSpPr>
        <p:spPr>
          <a:xfrm>
            <a:off x="5059801" y="5772884"/>
            <a:ext cx="300354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구현된 음악 플레이어 기능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0BA4CD6E-20D4-4942-9D6E-AB5ACC1D94F0}"/>
              </a:ext>
            </a:extLst>
          </p:cNvPr>
          <p:cNvSpPr/>
          <p:nvPr/>
        </p:nvSpPr>
        <p:spPr>
          <a:xfrm>
            <a:off x="5364629" y="5864800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585A47C-2B95-44F2-A6BE-4CE46479F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"/>
          <a:stretch/>
        </p:blipFill>
        <p:spPr bwMode="auto">
          <a:xfrm>
            <a:off x="1770754" y="1695852"/>
            <a:ext cx="8798694" cy="54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1978663-BD21-4FAE-A4BC-98BEA442B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00" y="4592232"/>
            <a:ext cx="3582266" cy="8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69C4E0B-071B-404F-A2BF-863CF7937A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155" r="4785" b="10199"/>
          <a:stretch/>
        </p:blipFill>
        <p:spPr>
          <a:xfrm>
            <a:off x="8520084" y="2915670"/>
            <a:ext cx="2604165" cy="57658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73DDE1-90D8-4EAD-867C-202ED063F39E}"/>
              </a:ext>
            </a:extLst>
          </p:cNvPr>
          <p:cNvCxnSpPr>
            <a:cxnSpLocks/>
          </p:cNvCxnSpPr>
          <p:nvPr/>
        </p:nvCxnSpPr>
        <p:spPr>
          <a:xfrm flipV="1">
            <a:off x="2318327" y="2242336"/>
            <a:ext cx="0" cy="2449737"/>
          </a:xfrm>
          <a:prstGeom prst="straightConnector1">
            <a:avLst/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E6998DA-39B8-4800-8D8C-2F8CB65B0704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156230" y="2006290"/>
            <a:ext cx="42209" cy="1644696"/>
          </a:xfrm>
          <a:prstGeom prst="straightConnector1">
            <a:avLst/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7" name="타원 4106">
            <a:extLst>
              <a:ext uri="{FF2B5EF4-FFF2-40B4-BE49-F238E27FC236}">
                <a16:creationId xmlns:a16="http://schemas.microsoft.com/office/drawing/2014/main" id="{B7D01556-EC9F-408B-9E79-2120F0197B28}"/>
              </a:ext>
            </a:extLst>
          </p:cNvPr>
          <p:cNvSpPr/>
          <p:nvPr/>
        </p:nvSpPr>
        <p:spPr>
          <a:xfrm>
            <a:off x="2041614" y="3163725"/>
            <a:ext cx="507115" cy="507115"/>
          </a:xfrm>
          <a:prstGeom prst="ellipse">
            <a:avLst/>
          </a:prstGeom>
          <a:solidFill>
            <a:srgbClr val="EB432A"/>
          </a:solidFill>
          <a:ln>
            <a:solidFill>
              <a:srgbClr val="1A1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16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65D8D65-F227-48E7-99AB-4D2078BAD1B7}"/>
              </a:ext>
            </a:extLst>
          </p:cNvPr>
          <p:cNvSpPr/>
          <p:nvPr/>
        </p:nvSpPr>
        <p:spPr>
          <a:xfrm>
            <a:off x="5944076" y="2589342"/>
            <a:ext cx="507115" cy="507115"/>
          </a:xfrm>
          <a:prstGeom prst="ellipse">
            <a:avLst/>
          </a:prstGeom>
          <a:solidFill>
            <a:srgbClr val="EB432A"/>
          </a:solidFill>
          <a:ln>
            <a:solidFill>
              <a:srgbClr val="1A1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sz="16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EE0F6D2-F505-42D1-BCC3-5CED8BE6E8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48869" y="2707911"/>
            <a:ext cx="1915550" cy="831587"/>
          </a:xfrm>
          <a:prstGeom prst="bentConnector3">
            <a:avLst>
              <a:gd name="adj1" fmla="val 80811"/>
            </a:avLst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74A2BDDE-B07A-473D-84E4-B044F4E8F6A0}"/>
              </a:ext>
            </a:extLst>
          </p:cNvPr>
          <p:cNvSpPr/>
          <p:nvPr/>
        </p:nvSpPr>
        <p:spPr>
          <a:xfrm>
            <a:off x="3482252" y="2328048"/>
            <a:ext cx="507115" cy="507115"/>
          </a:xfrm>
          <a:prstGeom prst="ellipse">
            <a:avLst/>
          </a:prstGeom>
          <a:solidFill>
            <a:srgbClr val="EB432A"/>
          </a:solidFill>
          <a:ln>
            <a:solidFill>
              <a:srgbClr val="1A1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16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B7D44AF-8C21-4CBB-BA43-C5BCD911B880}"/>
              </a:ext>
            </a:extLst>
          </p:cNvPr>
          <p:cNvCxnSpPr/>
          <p:nvPr/>
        </p:nvCxnSpPr>
        <p:spPr>
          <a:xfrm rot="5400000" flipH="1" flipV="1">
            <a:off x="3480076" y="2886407"/>
            <a:ext cx="1985818" cy="461732"/>
          </a:xfrm>
          <a:prstGeom prst="bentConnector3">
            <a:avLst>
              <a:gd name="adj1" fmla="val 67163"/>
            </a:avLst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78E317E1-CDD8-4EC3-94FA-2A973CB936E4}"/>
              </a:ext>
            </a:extLst>
          </p:cNvPr>
          <p:cNvSpPr/>
          <p:nvPr/>
        </p:nvSpPr>
        <p:spPr>
          <a:xfrm>
            <a:off x="4061471" y="2894147"/>
            <a:ext cx="507115" cy="507115"/>
          </a:xfrm>
          <a:prstGeom prst="ellipse">
            <a:avLst/>
          </a:prstGeom>
          <a:solidFill>
            <a:srgbClr val="EB432A"/>
          </a:solidFill>
          <a:ln>
            <a:solidFill>
              <a:srgbClr val="1A1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ko-KR" altLang="en-US" sz="16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801111B-6D13-4116-8FEC-234A35D7656D}"/>
              </a:ext>
            </a:extLst>
          </p:cNvPr>
          <p:cNvCxnSpPr/>
          <p:nvPr/>
        </p:nvCxnSpPr>
        <p:spPr>
          <a:xfrm rot="5400000" flipH="1" flipV="1">
            <a:off x="4261744" y="2610317"/>
            <a:ext cx="1662572" cy="472992"/>
          </a:xfrm>
          <a:prstGeom prst="bentConnector3">
            <a:avLst>
              <a:gd name="adj1" fmla="val 78000"/>
            </a:avLst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AF92803B-D6DF-484E-B15E-8CD1359C9287}"/>
              </a:ext>
            </a:extLst>
          </p:cNvPr>
          <p:cNvSpPr/>
          <p:nvPr/>
        </p:nvSpPr>
        <p:spPr>
          <a:xfrm>
            <a:off x="4685649" y="2906723"/>
            <a:ext cx="507115" cy="507115"/>
          </a:xfrm>
          <a:prstGeom prst="ellipse">
            <a:avLst/>
          </a:prstGeom>
          <a:solidFill>
            <a:srgbClr val="EB432A"/>
          </a:solidFill>
          <a:ln>
            <a:solidFill>
              <a:srgbClr val="1A1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ko-KR" altLang="en-US" sz="16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149B27F-1CCD-4D61-883D-DBF25D12BCCB}"/>
              </a:ext>
            </a:extLst>
          </p:cNvPr>
          <p:cNvCxnSpPr>
            <a:stCxn id="43" idx="0"/>
          </p:cNvCxnSpPr>
          <p:nvPr/>
        </p:nvCxnSpPr>
        <p:spPr>
          <a:xfrm rot="5400000" flipH="1" flipV="1">
            <a:off x="4807895" y="2701569"/>
            <a:ext cx="1633801" cy="243242"/>
          </a:xfrm>
          <a:prstGeom prst="bentConnector3">
            <a:avLst>
              <a:gd name="adj1" fmla="val 79510"/>
            </a:avLst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131E60D4-8EE8-4CF9-9B3B-11A5041D2A0C}"/>
              </a:ext>
            </a:extLst>
          </p:cNvPr>
          <p:cNvSpPr/>
          <p:nvPr/>
        </p:nvSpPr>
        <p:spPr>
          <a:xfrm>
            <a:off x="5338131" y="2915670"/>
            <a:ext cx="507115" cy="507115"/>
          </a:xfrm>
          <a:prstGeom prst="ellipse">
            <a:avLst/>
          </a:prstGeom>
          <a:solidFill>
            <a:srgbClr val="EB432A"/>
          </a:solidFill>
          <a:ln>
            <a:solidFill>
              <a:srgbClr val="1A1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-윤고딕330" panose="02030504000101010101" pitchFamily="18" charset="-127"/>
                <a:ea typeface="-윤고딕330" panose="02030504000101010101" pitchFamily="18" charset="-127"/>
              </a:rPr>
              <a:t>5</a:t>
            </a:r>
            <a:endParaRPr lang="ko-KR" altLang="en-US" sz="16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17C016C-87DC-477F-9B61-CD7657AE5C78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V="1">
            <a:off x="6411570" y="2643908"/>
            <a:ext cx="1662572" cy="405810"/>
          </a:xfrm>
          <a:prstGeom prst="bentConnector3">
            <a:avLst>
              <a:gd name="adj1" fmla="val 75500"/>
            </a:avLst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63372361-BC1B-483D-A6B0-954B353EDF3F}"/>
              </a:ext>
            </a:extLst>
          </p:cNvPr>
          <p:cNvSpPr/>
          <p:nvPr/>
        </p:nvSpPr>
        <p:spPr>
          <a:xfrm>
            <a:off x="7192202" y="2675315"/>
            <a:ext cx="507115" cy="507115"/>
          </a:xfrm>
          <a:prstGeom prst="ellipse">
            <a:avLst/>
          </a:prstGeom>
          <a:solidFill>
            <a:srgbClr val="EB432A"/>
          </a:solidFill>
          <a:ln>
            <a:solidFill>
              <a:srgbClr val="1A1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-윤고딕330" panose="02030504000101010101" pitchFamily="18" charset="-127"/>
                <a:ea typeface="-윤고딕330" panose="02030504000101010101" pitchFamily="18" charset="-127"/>
              </a:rPr>
              <a:t>7</a:t>
            </a:r>
            <a:endParaRPr lang="ko-KR" altLang="en-US" sz="16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DCD28F8-6416-46B4-BBB6-BC0C2611F85B}"/>
              </a:ext>
            </a:extLst>
          </p:cNvPr>
          <p:cNvCxnSpPr/>
          <p:nvPr/>
        </p:nvCxnSpPr>
        <p:spPr>
          <a:xfrm rot="5400000" flipH="1" flipV="1">
            <a:off x="8563748" y="2273848"/>
            <a:ext cx="1023758" cy="507115"/>
          </a:xfrm>
          <a:prstGeom prst="bentConnector3">
            <a:avLst>
              <a:gd name="adj1" fmla="val 73547"/>
            </a:avLst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EDB3383-A0D1-4D7F-B91C-1FFDBA3279E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41869" y="2002047"/>
            <a:ext cx="1033629" cy="1010288"/>
          </a:xfrm>
          <a:prstGeom prst="bentConnector3">
            <a:avLst>
              <a:gd name="adj1" fmla="val 82169"/>
            </a:avLst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37ACD6B8-C188-4904-B270-4D74D136D494}"/>
              </a:ext>
            </a:extLst>
          </p:cNvPr>
          <p:cNvSpPr/>
          <p:nvPr/>
        </p:nvSpPr>
        <p:spPr>
          <a:xfrm>
            <a:off x="10617134" y="2342714"/>
            <a:ext cx="507115" cy="507115"/>
          </a:xfrm>
          <a:prstGeom prst="ellipse">
            <a:avLst/>
          </a:prstGeom>
          <a:solidFill>
            <a:srgbClr val="EB432A"/>
          </a:solidFill>
          <a:ln>
            <a:solidFill>
              <a:srgbClr val="1A1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-윤고딕330" panose="02030504000101010101" pitchFamily="18" charset="-127"/>
                <a:ea typeface="-윤고딕330" panose="02030504000101010101" pitchFamily="18" charset="-127"/>
              </a:rPr>
              <a:t>9</a:t>
            </a:r>
            <a:endParaRPr lang="ko-KR" altLang="en-US" sz="16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1C5CDA0-E20F-4D7D-8E70-FDE30D9898D2}"/>
              </a:ext>
            </a:extLst>
          </p:cNvPr>
          <p:cNvSpPr/>
          <p:nvPr/>
        </p:nvSpPr>
        <p:spPr>
          <a:xfrm>
            <a:off x="8568513" y="2391381"/>
            <a:ext cx="507115" cy="507115"/>
          </a:xfrm>
          <a:prstGeom prst="ellipse">
            <a:avLst/>
          </a:prstGeom>
          <a:solidFill>
            <a:srgbClr val="EB432A"/>
          </a:solidFill>
          <a:ln>
            <a:solidFill>
              <a:srgbClr val="1A1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-윤고딕330" panose="02030504000101010101" pitchFamily="18" charset="-127"/>
                <a:ea typeface="-윤고딕330" panose="02030504000101010101" pitchFamily="18" charset="-127"/>
              </a:rPr>
              <a:t>8</a:t>
            </a:r>
            <a:endParaRPr lang="ko-KR" altLang="en-US" sz="16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033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5548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주요기능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(1)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음악플레이어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ko-KR" altLang="en-US" sz="240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3ED572-35A9-4D61-8F79-2423FE01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40" y="1678840"/>
            <a:ext cx="4082727" cy="355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BDFAA75-09E6-41CE-B80B-84378E23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08" y="1731959"/>
            <a:ext cx="6389219" cy="355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9EDFFF-B60B-49D9-8DD9-8D1E6BD3AA86}"/>
              </a:ext>
            </a:extLst>
          </p:cNvPr>
          <p:cNvSpPr txBox="1"/>
          <p:nvPr/>
        </p:nvSpPr>
        <p:spPr>
          <a:xfrm>
            <a:off x="2565983" y="5465313"/>
            <a:ext cx="300354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Youtube</a:t>
            </a:r>
            <a:r>
              <a:rPr lang="ko-KR" altLang="en-US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API </a:t>
            </a:r>
            <a:r>
              <a:rPr lang="en-US" altLang="ko-KR" sz="1400">
                <a:latin typeface="-윤고딕330" panose="02030504000101010101" pitchFamily="18" charset="-127"/>
                <a:ea typeface="-윤고딕330" panose="02030504000101010101" pitchFamily="18" charset="-127"/>
              </a:rPr>
              <a:t>reference</a:t>
            </a:r>
            <a:endParaRPr lang="ko-KR" altLang="en-US" sz="1400" b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6A7BCE93-750E-4467-99B0-DB73CE09F946}"/>
              </a:ext>
            </a:extLst>
          </p:cNvPr>
          <p:cNvSpPr/>
          <p:nvPr/>
        </p:nvSpPr>
        <p:spPr>
          <a:xfrm>
            <a:off x="2925129" y="5548176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E75DF1-98EE-41C9-832C-6A4B537B2663}"/>
              </a:ext>
            </a:extLst>
          </p:cNvPr>
          <p:cNvSpPr txBox="1"/>
          <p:nvPr/>
        </p:nvSpPr>
        <p:spPr>
          <a:xfrm>
            <a:off x="8218637" y="5465313"/>
            <a:ext cx="300354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API </a:t>
            </a:r>
            <a:r>
              <a:rPr lang="ko-KR" altLang="en-US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적용 코드</a:t>
            </a: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308475BD-AA63-4670-A6B9-8E5D1DAFBADB}"/>
              </a:ext>
            </a:extLst>
          </p:cNvPr>
          <p:cNvSpPr/>
          <p:nvPr/>
        </p:nvSpPr>
        <p:spPr>
          <a:xfrm>
            <a:off x="8968483" y="5548176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53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547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주요기능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(2)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플레이리스트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C3150C7-BBF3-4E79-8DA4-CE05E6CE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" y="1451808"/>
            <a:ext cx="2932936" cy="395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B7F6A2D-72A0-4A2B-9227-33FDE9C86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2170" b="11636"/>
          <a:stretch/>
        </p:blipFill>
        <p:spPr bwMode="auto">
          <a:xfrm>
            <a:off x="4371277" y="1451807"/>
            <a:ext cx="7142073" cy="395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B075C8-12E3-46F0-BA32-706BDBE7A3EE}"/>
              </a:ext>
            </a:extLst>
          </p:cNvPr>
          <p:cNvSpPr txBox="1"/>
          <p:nvPr/>
        </p:nvSpPr>
        <p:spPr>
          <a:xfrm>
            <a:off x="797809" y="5465313"/>
            <a:ext cx="300354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Youtube</a:t>
            </a:r>
            <a:r>
              <a:rPr lang="ko-KR" altLang="en-US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Playlist API JSON </a:t>
            </a:r>
            <a:r>
              <a:rPr lang="ko-KR" altLang="en-US" sz="1400" b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반환값</a:t>
            </a: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7B83C95C-241B-4E40-AC10-1005B8BFF774}"/>
              </a:ext>
            </a:extLst>
          </p:cNvPr>
          <p:cNvSpPr/>
          <p:nvPr/>
        </p:nvSpPr>
        <p:spPr>
          <a:xfrm>
            <a:off x="792105" y="5539661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373B2C89-E327-491E-90E5-EE683475B934}"/>
              </a:ext>
            </a:extLst>
          </p:cNvPr>
          <p:cNvSpPr/>
          <p:nvPr/>
        </p:nvSpPr>
        <p:spPr>
          <a:xfrm>
            <a:off x="7328037" y="5545401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73AC9A-1679-406F-A16A-5EFDA541C641}"/>
              </a:ext>
            </a:extLst>
          </p:cNvPr>
          <p:cNvSpPr txBox="1"/>
          <p:nvPr/>
        </p:nvSpPr>
        <p:spPr>
          <a:xfrm>
            <a:off x="7477131" y="5465313"/>
            <a:ext cx="130035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결과 출력 화면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17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E748B90-1547-4628-8F70-F7362F02B9A3}"/>
              </a:ext>
            </a:extLst>
          </p:cNvPr>
          <p:cNvCxnSpPr>
            <a:cxnSpLocks/>
          </p:cNvCxnSpPr>
          <p:nvPr/>
        </p:nvCxnSpPr>
        <p:spPr>
          <a:xfrm>
            <a:off x="7082443" y="1712421"/>
            <a:ext cx="1176861" cy="0"/>
          </a:xfrm>
          <a:prstGeom prst="straightConnector1">
            <a:avLst/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547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주요기능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(2)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플레이리스트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1F9290-6092-4506-B475-1528F7048E62}"/>
              </a:ext>
            </a:extLst>
          </p:cNvPr>
          <p:cNvGrpSpPr/>
          <p:nvPr/>
        </p:nvGrpSpPr>
        <p:grpSpPr>
          <a:xfrm>
            <a:off x="8525726" y="3429000"/>
            <a:ext cx="2471127" cy="307777"/>
            <a:chOff x="8067226" y="5997011"/>
            <a:chExt cx="2471127" cy="307777"/>
          </a:xfrm>
          <a:scene3d>
            <a:camera prst="obliqueTopLeft"/>
            <a:lightRig rig="threePt" dir="t"/>
          </a:scene3d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373B2C89-E327-491E-90E5-EE683475B934}"/>
                </a:ext>
              </a:extLst>
            </p:cNvPr>
            <p:cNvSpPr/>
            <p:nvPr/>
          </p:nvSpPr>
          <p:spPr>
            <a:xfrm>
              <a:off x="8067226" y="607709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73AC9A-1679-406F-A16A-5EFDA541C641}"/>
                </a:ext>
              </a:extLst>
            </p:cNvPr>
            <p:cNvSpPr txBox="1"/>
            <p:nvPr/>
          </p:nvSpPr>
          <p:spPr>
            <a:xfrm>
              <a:off x="8207266" y="5997011"/>
              <a:ext cx="23310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전체 음악 플레이리스트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재생</a:t>
              </a:r>
            </a:p>
          </p:txBody>
        </p:sp>
      </p:grpSp>
      <p:pic>
        <p:nvPicPr>
          <p:cNvPr id="9220" name="Picture 4">
            <a:extLst>
              <a:ext uri="{FF2B5EF4-FFF2-40B4-BE49-F238E27FC236}">
                <a16:creationId xmlns:a16="http://schemas.microsoft.com/office/drawing/2014/main" id="{288301BB-7DFD-4D0A-A3F5-2BD0EF8A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7" y="3970527"/>
            <a:ext cx="2700416" cy="152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8BF4787-6254-44F2-B486-90A5B320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7" y="1522122"/>
            <a:ext cx="2700416" cy="18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25D5BA-FCA2-4611-8907-1FCCDF0F0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492" y="1522122"/>
            <a:ext cx="6012921" cy="345591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6871E92-07BD-434C-B9E4-8A9B5D9E3603}"/>
              </a:ext>
            </a:extLst>
          </p:cNvPr>
          <p:cNvGrpSpPr/>
          <p:nvPr/>
        </p:nvGrpSpPr>
        <p:grpSpPr>
          <a:xfrm>
            <a:off x="8948293" y="5559133"/>
            <a:ext cx="1440396" cy="307777"/>
            <a:chOff x="8366484" y="3235068"/>
            <a:chExt cx="1440396" cy="307777"/>
          </a:xfrm>
          <a:scene3d>
            <a:camera prst="obliqueTopLeft"/>
            <a:lightRig rig="threePt" dir="t"/>
          </a:scene3d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E860B5E9-74AB-431D-9CC3-2FAA255C47EA}"/>
                </a:ext>
              </a:extLst>
            </p:cNvPr>
            <p:cNvSpPr/>
            <p:nvPr/>
          </p:nvSpPr>
          <p:spPr>
            <a:xfrm>
              <a:off x="8366484" y="3315156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03A52D-20D2-4E22-93D7-1F85831FDA67}"/>
                </a:ext>
              </a:extLst>
            </p:cNvPr>
            <p:cNvSpPr txBox="1"/>
            <p:nvPr/>
          </p:nvSpPr>
          <p:spPr>
            <a:xfrm>
              <a:off x="8506524" y="3235068"/>
              <a:ext cx="1300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음악 선택 재생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52F04A8-F26D-48F3-B8C6-5F78253E3FE5}"/>
              </a:ext>
            </a:extLst>
          </p:cNvPr>
          <p:cNvGrpSpPr/>
          <p:nvPr/>
        </p:nvGrpSpPr>
        <p:grpSpPr>
          <a:xfrm>
            <a:off x="3353890" y="5157425"/>
            <a:ext cx="1355437" cy="307777"/>
            <a:chOff x="8067226" y="5997011"/>
            <a:chExt cx="1355437" cy="307777"/>
          </a:xfrm>
          <a:scene3d>
            <a:camera prst="obliqueTopLeft"/>
            <a:lightRig rig="threePt" dir="t"/>
          </a:scene3d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43535FD9-7E99-4007-A08A-B33B30E877C1}"/>
                </a:ext>
              </a:extLst>
            </p:cNvPr>
            <p:cNvSpPr/>
            <p:nvPr/>
          </p:nvSpPr>
          <p:spPr>
            <a:xfrm>
              <a:off x="8067226" y="607709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0F005D-7984-4891-A006-93EB14C12A45}"/>
                </a:ext>
              </a:extLst>
            </p:cNvPr>
            <p:cNvSpPr txBox="1"/>
            <p:nvPr/>
          </p:nvSpPr>
          <p:spPr>
            <a:xfrm>
              <a:off x="8207266" y="5997011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>
                  <a:solidFill>
                    <a:prstClr val="black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플레이리스트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endParaRP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EA32B2A0-0DB9-4F01-B589-3DF9F77D7EE9}"/>
              </a:ext>
            </a:extLst>
          </p:cNvPr>
          <p:cNvSpPr/>
          <p:nvPr/>
        </p:nvSpPr>
        <p:spPr>
          <a:xfrm>
            <a:off x="6761825" y="1426904"/>
            <a:ext cx="483910" cy="487014"/>
          </a:xfrm>
          <a:prstGeom prst="ellipse">
            <a:avLst/>
          </a:prstGeom>
          <a:solidFill>
            <a:srgbClr val="EB432A">
              <a:alpha val="5803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D93D64F-4675-4031-9FAD-7BC4E8691B07}"/>
              </a:ext>
            </a:extLst>
          </p:cNvPr>
          <p:cNvSpPr/>
          <p:nvPr/>
        </p:nvSpPr>
        <p:spPr>
          <a:xfrm>
            <a:off x="6744982" y="2191130"/>
            <a:ext cx="483910" cy="487014"/>
          </a:xfrm>
          <a:prstGeom prst="ellipse">
            <a:avLst/>
          </a:prstGeom>
          <a:solidFill>
            <a:srgbClr val="EB432A">
              <a:alpha val="5803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3B0DE79-034A-4E35-A276-2E95FA6DEE8B}"/>
              </a:ext>
            </a:extLst>
          </p:cNvPr>
          <p:cNvCxnSpPr>
            <a:stCxn id="57" idx="6"/>
            <a:endCxn id="9220" idx="1"/>
          </p:cNvCxnSpPr>
          <p:nvPr/>
        </p:nvCxnSpPr>
        <p:spPr>
          <a:xfrm>
            <a:off x="7228892" y="2434637"/>
            <a:ext cx="1085055" cy="2298576"/>
          </a:xfrm>
          <a:prstGeom prst="bentConnector3">
            <a:avLst/>
          </a:prstGeom>
          <a:ln w="38100">
            <a:solidFill>
              <a:srgbClr val="EB43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67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4626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주요기능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(3)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검색창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F86E9BDD-F136-4EC8-A0AA-96B7F244B9FC}"/>
              </a:ext>
            </a:extLst>
          </p:cNvPr>
          <p:cNvSpPr/>
          <p:nvPr/>
        </p:nvSpPr>
        <p:spPr>
          <a:xfrm>
            <a:off x="5833967" y="2065904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01C18-B8E1-43F6-957D-857A067B0F77}"/>
              </a:ext>
            </a:extLst>
          </p:cNvPr>
          <p:cNvSpPr txBox="1"/>
          <p:nvPr/>
        </p:nvSpPr>
        <p:spPr>
          <a:xfrm>
            <a:off x="5964214" y="1985816"/>
            <a:ext cx="90762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기본 형태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CAAD3-562B-4ED0-B832-ECFD717C8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27"/>
          <a:stretch/>
        </p:blipFill>
        <p:spPr>
          <a:xfrm>
            <a:off x="2521527" y="1367378"/>
            <a:ext cx="7603375" cy="566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633073-9116-4FCC-AE39-4D3F75186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27"/>
          <a:stretch/>
        </p:blipFill>
        <p:spPr>
          <a:xfrm>
            <a:off x="2521526" y="2886329"/>
            <a:ext cx="7603375" cy="5666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46BEC7-B756-4818-9DE0-86C4A2A82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27"/>
          <a:stretch/>
        </p:blipFill>
        <p:spPr>
          <a:xfrm>
            <a:off x="2521526" y="4405637"/>
            <a:ext cx="7603375" cy="560587"/>
          </a:xfrm>
          <a:prstGeom prst="rect">
            <a:avLst/>
          </a:prstGeom>
        </p:spPr>
      </p:pic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098B92C9-CEA4-4B84-B3CE-D20F6568A832}"/>
              </a:ext>
            </a:extLst>
          </p:cNvPr>
          <p:cNvSpPr/>
          <p:nvPr/>
        </p:nvSpPr>
        <p:spPr>
          <a:xfrm>
            <a:off x="5940556" y="3661509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081328-EE38-4432-ADD6-BA4A9FFADB59}"/>
              </a:ext>
            </a:extLst>
          </p:cNvPr>
          <p:cNvSpPr txBox="1"/>
          <p:nvPr/>
        </p:nvSpPr>
        <p:spPr>
          <a:xfrm>
            <a:off x="6080596" y="3563315"/>
            <a:ext cx="699359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hover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8FAD2F13-A156-4B6C-A0EF-BA8FDD4F4570}"/>
              </a:ext>
            </a:extLst>
          </p:cNvPr>
          <p:cNvSpPr/>
          <p:nvPr/>
        </p:nvSpPr>
        <p:spPr>
          <a:xfrm>
            <a:off x="5849853" y="5145748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5BC6E6-8B50-4402-B7A2-90E72926504E}"/>
              </a:ext>
            </a:extLst>
          </p:cNvPr>
          <p:cNvSpPr txBox="1"/>
          <p:nvPr/>
        </p:nvSpPr>
        <p:spPr>
          <a:xfrm>
            <a:off x="5989153" y="5065660"/>
            <a:ext cx="90762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글자 입력</a:t>
            </a:r>
          </a:p>
        </p:txBody>
      </p:sp>
    </p:spTree>
    <p:extLst>
      <p:ext uri="{BB962C8B-B14F-4D97-AF65-F5344CB8AC3E}">
        <p14:creationId xmlns:p14="http://schemas.microsoft.com/office/powerpoint/2010/main" val="372305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4626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주요기능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(3)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검색창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7706463-43B8-457C-BB32-4DBA803E7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6" b="11463"/>
          <a:stretch/>
        </p:blipFill>
        <p:spPr bwMode="auto">
          <a:xfrm>
            <a:off x="363766" y="1142218"/>
            <a:ext cx="6614805" cy="370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B1911CB-FFCF-46B4-B107-2D8B1014D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02" y="1131564"/>
            <a:ext cx="4476972" cy="50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5709A08-C2A9-43BC-87AA-4A1395F64A83}"/>
              </a:ext>
            </a:extLst>
          </p:cNvPr>
          <p:cNvSpPr/>
          <p:nvPr/>
        </p:nvSpPr>
        <p:spPr>
          <a:xfrm>
            <a:off x="2901056" y="5006988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4D554F-4FD2-4208-9958-1030C427B401}"/>
              </a:ext>
            </a:extLst>
          </p:cNvPr>
          <p:cNvSpPr txBox="1"/>
          <p:nvPr/>
        </p:nvSpPr>
        <p:spPr>
          <a:xfrm>
            <a:off x="3013197" y="4926900"/>
            <a:ext cx="146546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검색 결과 페이지</a:t>
            </a: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C1945E6D-62A7-4853-9385-56AE76A774ED}"/>
              </a:ext>
            </a:extLst>
          </p:cNvPr>
          <p:cNvSpPr/>
          <p:nvPr/>
        </p:nvSpPr>
        <p:spPr>
          <a:xfrm rot="5400000">
            <a:off x="7069771" y="5532928"/>
            <a:ext cx="170332" cy="142050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F8A0E-4111-4A3B-92D3-7C8A08F4873E}"/>
              </a:ext>
            </a:extLst>
          </p:cNvPr>
          <p:cNvSpPr txBox="1"/>
          <p:nvPr/>
        </p:nvSpPr>
        <p:spPr>
          <a:xfrm>
            <a:off x="5753287" y="5689119"/>
            <a:ext cx="156138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Youtube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검색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API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적용 코드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270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서버 구동 및 배포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ADC7C2F-FCB1-43F6-8524-426F8330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1" y="1554202"/>
            <a:ext cx="2213816" cy="121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8903198-BDB7-4552-812B-BED918939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918" y="4184436"/>
            <a:ext cx="2115829" cy="105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556C1B7-5125-4958-8B82-EE54A354D439}"/>
              </a:ext>
            </a:extLst>
          </p:cNvPr>
          <p:cNvGrpSpPr/>
          <p:nvPr/>
        </p:nvGrpSpPr>
        <p:grpSpPr>
          <a:xfrm>
            <a:off x="7924401" y="3204393"/>
            <a:ext cx="1412497" cy="307777"/>
            <a:chOff x="1318434" y="4458831"/>
            <a:chExt cx="1412497" cy="307777"/>
          </a:xfrm>
          <a:scene3d>
            <a:camera prst="obliqueTopLeft"/>
            <a:lightRig rig="threePt" dir="t"/>
          </a:scene3d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9727A963-AB9F-4E03-AB49-A518F035ECBE}"/>
                </a:ext>
              </a:extLst>
            </p:cNvPr>
            <p:cNvSpPr/>
            <p:nvPr/>
          </p:nvSpPr>
          <p:spPr>
            <a:xfrm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45795F-435D-4496-A87D-25D787175AB0}"/>
                </a:ext>
              </a:extLst>
            </p:cNvPr>
            <p:cNvSpPr txBox="1"/>
            <p:nvPr/>
          </p:nvSpPr>
          <p:spPr>
            <a:xfrm>
              <a:off x="1430575" y="4458831"/>
              <a:ext cx="1300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서버 구동 코드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1EBC72F-5965-40FD-A126-98192A928C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28011" y="1256708"/>
            <a:ext cx="3160395" cy="1947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49315C-3B0A-46EA-B364-60180641B67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51328" y="3782967"/>
            <a:ext cx="4458636" cy="21125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67D4BF-8692-4591-8362-780FE93104C8}"/>
              </a:ext>
            </a:extLst>
          </p:cNvPr>
          <p:cNvGrpSpPr/>
          <p:nvPr/>
        </p:nvGrpSpPr>
        <p:grpSpPr>
          <a:xfrm>
            <a:off x="7720109" y="5895525"/>
            <a:ext cx="2032988" cy="307777"/>
            <a:chOff x="1318434" y="4458831"/>
            <a:chExt cx="2032988" cy="307777"/>
          </a:xfrm>
          <a:scene3d>
            <a:camera prst="obliqueTopLeft"/>
            <a:lightRig rig="threePt" dir="t"/>
          </a:scene3d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442DDD9D-0A33-4A1D-A5AE-0A9A9B287B96}"/>
                </a:ext>
              </a:extLst>
            </p:cNvPr>
            <p:cNvSpPr/>
            <p:nvPr/>
          </p:nvSpPr>
          <p:spPr>
            <a:xfrm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0AD337-5C65-4B3C-A183-39D3A9258365}"/>
                </a:ext>
              </a:extLst>
            </p:cNvPr>
            <p:cNvSpPr txBox="1"/>
            <p:nvPr/>
          </p:nvSpPr>
          <p:spPr>
            <a:xfrm>
              <a:off x="1430575" y="4458831"/>
              <a:ext cx="19208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heroku</a:t>
              </a:r>
              <a:r>
                <a:rPr lang="ko-KR" altLang="en-US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배포 성공 로그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17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8F858EBD-7ADD-443D-8F0F-C9C54C75D7CA}"/>
              </a:ext>
            </a:extLst>
          </p:cNvPr>
          <p:cNvSpPr/>
          <p:nvPr/>
        </p:nvSpPr>
        <p:spPr>
          <a:xfrm rot="16200000">
            <a:off x="5351520" y="2255067"/>
            <a:ext cx="1488960" cy="2347866"/>
          </a:xfrm>
          <a:prstGeom prst="snip2DiagRect">
            <a:avLst/>
          </a:prstGeom>
          <a:solidFill>
            <a:srgbClr val="1A1B2C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38A03-B8D9-4817-A1EF-ACCF5CCB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4721" cy="6858000"/>
          </a:xfrm>
          <a:prstGeom prst="rect">
            <a:avLst/>
          </a:prstGeom>
        </p:spPr>
      </p:pic>
      <p:sp>
        <p:nvSpPr>
          <p:cNvPr id="15" name="Google Shape;12;p2">
            <a:extLst>
              <a:ext uri="{FF2B5EF4-FFF2-40B4-BE49-F238E27FC236}">
                <a16:creationId xmlns:a16="http://schemas.microsoft.com/office/drawing/2014/main" id="{5CC99415-6331-4E38-8D53-D14EECD3C88C}"/>
              </a:ext>
            </a:extLst>
          </p:cNvPr>
          <p:cNvSpPr/>
          <p:nvPr/>
        </p:nvSpPr>
        <p:spPr>
          <a:xfrm rot="422979">
            <a:off x="9729844" y="3847552"/>
            <a:ext cx="3993630" cy="5368705"/>
          </a:xfrm>
          <a:custGeom>
            <a:avLst/>
            <a:gdLst/>
            <a:ahLst/>
            <a:cxnLst/>
            <a:rect l="l" t="t" r="r" b="b"/>
            <a:pathLst>
              <a:path w="112131" h="160445" extrusionOk="0">
                <a:moveTo>
                  <a:pt x="111929" y="0"/>
                </a:moveTo>
                <a:lnTo>
                  <a:pt x="50731" y="2416"/>
                </a:lnTo>
                <a:lnTo>
                  <a:pt x="0" y="160244"/>
                </a:lnTo>
                <a:lnTo>
                  <a:pt x="112131" y="160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78836-C0A2-4C3B-A83B-369EA20640D1}"/>
              </a:ext>
            </a:extLst>
          </p:cNvPr>
          <p:cNvSpPr txBox="1"/>
          <p:nvPr/>
        </p:nvSpPr>
        <p:spPr>
          <a:xfrm>
            <a:off x="5258863" y="3105833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시연</a:t>
            </a:r>
          </a:p>
        </p:txBody>
      </p:sp>
      <p:grpSp>
        <p:nvGrpSpPr>
          <p:cNvPr id="19" name="Google Shape;371;p30">
            <a:extLst>
              <a:ext uri="{FF2B5EF4-FFF2-40B4-BE49-F238E27FC236}">
                <a16:creationId xmlns:a16="http://schemas.microsoft.com/office/drawing/2014/main" id="{164BA5B0-F6C4-41B0-89C4-6EFDAC424F5E}"/>
              </a:ext>
            </a:extLst>
          </p:cNvPr>
          <p:cNvGrpSpPr/>
          <p:nvPr/>
        </p:nvGrpSpPr>
        <p:grpSpPr>
          <a:xfrm rot="3033941" flipH="1">
            <a:off x="10341282" y="5825799"/>
            <a:ext cx="2093453" cy="1412210"/>
            <a:chOff x="5461250" y="728100"/>
            <a:chExt cx="495750" cy="334425"/>
          </a:xfrm>
          <a:solidFill>
            <a:srgbClr val="1A1B2C"/>
          </a:solidFill>
        </p:grpSpPr>
        <p:sp>
          <p:nvSpPr>
            <p:cNvPr id="20" name="Google Shape;372;p30">
              <a:extLst>
                <a:ext uri="{FF2B5EF4-FFF2-40B4-BE49-F238E27FC236}">
                  <a16:creationId xmlns:a16="http://schemas.microsoft.com/office/drawing/2014/main" id="{F5B87680-C784-493A-BA04-22CB83FB925F}"/>
                </a:ext>
              </a:extLst>
            </p:cNvPr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30">
              <a:extLst>
                <a:ext uri="{FF2B5EF4-FFF2-40B4-BE49-F238E27FC236}">
                  <a16:creationId xmlns:a16="http://schemas.microsoft.com/office/drawing/2014/main" id="{7E202174-B8F9-4105-9D80-4B9F2CDB7D95}"/>
                </a:ext>
              </a:extLst>
            </p:cNvPr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30">
              <a:extLst>
                <a:ext uri="{FF2B5EF4-FFF2-40B4-BE49-F238E27FC236}">
                  <a16:creationId xmlns:a16="http://schemas.microsoft.com/office/drawing/2014/main" id="{B3813033-7CDB-4E24-A2A0-9C73DE561C9E}"/>
                </a:ext>
              </a:extLst>
            </p:cNvPr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30">
              <a:extLst>
                <a:ext uri="{FF2B5EF4-FFF2-40B4-BE49-F238E27FC236}">
                  <a16:creationId xmlns:a16="http://schemas.microsoft.com/office/drawing/2014/main" id="{8855275D-34A8-4935-BB47-3620E3E311D6}"/>
                </a:ext>
              </a:extLst>
            </p:cNvPr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30">
              <a:extLst>
                <a:ext uri="{FF2B5EF4-FFF2-40B4-BE49-F238E27FC236}">
                  <a16:creationId xmlns:a16="http://schemas.microsoft.com/office/drawing/2014/main" id="{8B364799-131B-4026-9EBE-38FE58D255A6}"/>
                </a:ext>
              </a:extLst>
            </p:cNvPr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30">
              <a:extLst>
                <a:ext uri="{FF2B5EF4-FFF2-40B4-BE49-F238E27FC236}">
                  <a16:creationId xmlns:a16="http://schemas.microsoft.com/office/drawing/2014/main" id="{7B6EBB59-DCA6-4354-8081-1EEB1A158577}"/>
                </a:ext>
              </a:extLst>
            </p:cNvPr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8;p30">
              <a:extLst>
                <a:ext uri="{FF2B5EF4-FFF2-40B4-BE49-F238E27FC236}">
                  <a16:creationId xmlns:a16="http://schemas.microsoft.com/office/drawing/2014/main" id="{B32A2A76-E409-45E0-9CF9-4EF23A5FC04C}"/>
                </a:ext>
              </a:extLst>
            </p:cNvPr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9;p30">
              <a:extLst>
                <a:ext uri="{FF2B5EF4-FFF2-40B4-BE49-F238E27FC236}">
                  <a16:creationId xmlns:a16="http://schemas.microsoft.com/office/drawing/2014/main" id="{B9568F32-D3C7-4894-826C-18D606328FF7}"/>
                </a:ext>
              </a:extLst>
            </p:cNvPr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0;p30">
              <a:extLst>
                <a:ext uri="{FF2B5EF4-FFF2-40B4-BE49-F238E27FC236}">
                  <a16:creationId xmlns:a16="http://schemas.microsoft.com/office/drawing/2014/main" id="{F7F86C4C-474B-4854-9FB3-2A6D6F1563FE}"/>
                </a:ext>
              </a:extLst>
            </p:cNvPr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1;p30">
              <a:extLst>
                <a:ext uri="{FF2B5EF4-FFF2-40B4-BE49-F238E27FC236}">
                  <a16:creationId xmlns:a16="http://schemas.microsoft.com/office/drawing/2014/main" id="{6DFFE1EE-7A8F-4E4D-97E7-3580127E0F77}"/>
                </a:ext>
              </a:extLst>
            </p:cNvPr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2;p30">
              <a:extLst>
                <a:ext uri="{FF2B5EF4-FFF2-40B4-BE49-F238E27FC236}">
                  <a16:creationId xmlns:a16="http://schemas.microsoft.com/office/drawing/2014/main" id="{B5B1E2EE-005C-4B47-9B4D-20C0EFB2A833}"/>
                </a:ext>
              </a:extLst>
            </p:cNvPr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3;p30">
              <a:extLst>
                <a:ext uri="{FF2B5EF4-FFF2-40B4-BE49-F238E27FC236}">
                  <a16:creationId xmlns:a16="http://schemas.microsoft.com/office/drawing/2014/main" id="{58E0F26A-10DA-46CB-A2C4-F76AB444E408}"/>
                </a:ext>
              </a:extLst>
            </p:cNvPr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;p30">
              <a:extLst>
                <a:ext uri="{FF2B5EF4-FFF2-40B4-BE49-F238E27FC236}">
                  <a16:creationId xmlns:a16="http://schemas.microsoft.com/office/drawing/2014/main" id="{E13D111F-1A7B-4A81-A498-30D6F59795E3}"/>
                </a:ext>
              </a:extLst>
            </p:cNvPr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5;p30">
              <a:extLst>
                <a:ext uri="{FF2B5EF4-FFF2-40B4-BE49-F238E27FC236}">
                  <a16:creationId xmlns:a16="http://schemas.microsoft.com/office/drawing/2014/main" id="{20A468F5-C541-4C68-9973-209EFD4373C6}"/>
                </a:ext>
              </a:extLst>
            </p:cNvPr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6;p30">
              <a:extLst>
                <a:ext uri="{FF2B5EF4-FFF2-40B4-BE49-F238E27FC236}">
                  <a16:creationId xmlns:a16="http://schemas.microsoft.com/office/drawing/2014/main" id="{7A085550-F750-421E-A4E0-C9B5DE0760E7}"/>
                </a:ext>
              </a:extLst>
            </p:cNvPr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7;p30">
              <a:extLst>
                <a:ext uri="{FF2B5EF4-FFF2-40B4-BE49-F238E27FC236}">
                  <a16:creationId xmlns:a16="http://schemas.microsoft.com/office/drawing/2014/main" id="{65D276E0-A026-46BF-A50C-AB15FE99D017}"/>
                </a:ext>
              </a:extLst>
            </p:cNvPr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8;p30">
              <a:extLst>
                <a:ext uri="{FF2B5EF4-FFF2-40B4-BE49-F238E27FC236}">
                  <a16:creationId xmlns:a16="http://schemas.microsoft.com/office/drawing/2014/main" id="{68D2496B-3C9F-4BC8-882D-B0FB1FFC4107}"/>
                </a:ext>
              </a:extLst>
            </p:cNvPr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9;p30">
              <a:extLst>
                <a:ext uri="{FF2B5EF4-FFF2-40B4-BE49-F238E27FC236}">
                  <a16:creationId xmlns:a16="http://schemas.microsoft.com/office/drawing/2014/main" id="{37143861-B4E3-49A1-A621-466605D1C303}"/>
                </a:ext>
              </a:extLst>
            </p:cNvPr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0;p30">
              <a:extLst>
                <a:ext uri="{FF2B5EF4-FFF2-40B4-BE49-F238E27FC236}">
                  <a16:creationId xmlns:a16="http://schemas.microsoft.com/office/drawing/2014/main" id="{50B6FF0C-8321-4393-A383-EE7C341A2A78}"/>
                </a:ext>
              </a:extLst>
            </p:cNvPr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1;p30">
              <a:extLst>
                <a:ext uri="{FF2B5EF4-FFF2-40B4-BE49-F238E27FC236}">
                  <a16:creationId xmlns:a16="http://schemas.microsoft.com/office/drawing/2014/main" id="{8B368488-4F5C-4562-9D04-8E2DD6C30512}"/>
                </a:ext>
              </a:extLst>
            </p:cNvPr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2;p30">
              <a:extLst>
                <a:ext uri="{FF2B5EF4-FFF2-40B4-BE49-F238E27FC236}">
                  <a16:creationId xmlns:a16="http://schemas.microsoft.com/office/drawing/2014/main" id="{6B65DF18-98E2-4A16-9527-0A3FFDEDFB71}"/>
                </a:ext>
              </a:extLst>
            </p:cNvPr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3;p30">
              <a:extLst>
                <a:ext uri="{FF2B5EF4-FFF2-40B4-BE49-F238E27FC236}">
                  <a16:creationId xmlns:a16="http://schemas.microsoft.com/office/drawing/2014/main" id="{5823FAFC-A1C2-4320-9A68-7B9D292A7D46}"/>
                </a:ext>
              </a:extLst>
            </p:cNvPr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4;p30">
              <a:extLst>
                <a:ext uri="{FF2B5EF4-FFF2-40B4-BE49-F238E27FC236}">
                  <a16:creationId xmlns:a16="http://schemas.microsoft.com/office/drawing/2014/main" id="{00ADD352-9C82-49F3-AC91-4E278E612DC3}"/>
                </a:ext>
              </a:extLst>
            </p:cNvPr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5;p30">
              <a:extLst>
                <a:ext uri="{FF2B5EF4-FFF2-40B4-BE49-F238E27FC236}">
                  <a16:creationId xmlns:a16="http://schemas.microsoft.com/office/drawing/2014/main" id="{E2448E35-9B15-4096-8B9A-8510DBEEBEC2}"/>
                </a:ext>
              </a:extLst>
            </p:cNvPr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;p30">
              <a:extLst>
                <a:ext uri="{FF2B5EF4-FFF2-40B4-BE49-F238E27FC236}">
                  <a16:creationId xmlns:a16="http://schemas.microsoft.com/office/drawing/2014/main" id="{E198CC04-4852-42CA-A2CF-0AEC2C87780A}"/>
                </a:ext>
              </a:extLst>
            </p:cNvPr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7;p30">
              <a:extLst>
                <a:ext uri="{FF2B5EF4-FFF2-40B4-BE49-F238E27FC236}">
                  <a16:creationId xmlns:a16="http://schemas.microsoft.com/office/drawing/2014/main" id="{BC5C608B-810D-4986-A3FE-B35985015DA7}"/>
                </a:ext>
              </a:extLst>
            </p:cNvPr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806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>
            <a:extLst>
              <a:ext uri="{FF2B5EF4-FFF2-40B4-BE49-F238E27FC236}">
                <a16:creationId xmlns:a16="http://schemas.microsoft.com/office/drawing/2014/main" id="{E6C94910-2C4C-4A3E-AE74-6B1A7CDCB828}"/>
              </a:ext>
            </a:extLst>
          </p:cNvPr>
          <p:cNvSpPr/>
          <p:nvPr/>
        </p:nvSpPr>
        <p:spPr>
          <a:xfrm rot="120000">
            <a:off x="-80835" y="-657913"/>
            <a:ext cx="12356398" cy="1894976"/>
          </a:xfrm>
          <a:prstGeom prst="rect">
            <a:avLst/>
          </a:prstGeom>
          <a:solidFill>
            <a:srgbClr val="1A1B2C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36ED4FFD-08F7-4167-AE2A-4CC966E94A2C}"/>
              </a:ext>
            </a:extLst>
          </p:cNvPr>
          <p:cNvSpPr/>
          <p:nvPr/>
        </p:nvSpPr>
        <p:spPr>
          <a:xfrm rot="-120000">
            <a:off x="-99980" y="6493044"/>
            <a:ext cx="12383688" cy="1428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ED03E93F-541B-4B86-A810-0E855D3F43B3}"/>
              </a:ext>
            </a:extLst>
          </p:cNvPr>
          <p:cNvSpPr/>
          <p:nvPr/>
        </p:nvSpPr>
        <p:spPr>
          <a:xfrm rot="21218271">
            <a:off x="-1184582" y="-1188996"/>
            <a:ext cx="12356398" cy="1894976"/>
          </a:xfrm>
          <a:prstGeom prst="rect">
            <a:avLst/>
          </a:prstGeom>
          <a:solidFill>
            <a:srgbClr val="1A1B2C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6A6F6C7B-F439-4CF1-ABAC-0ECCDC8FD8EC}"/>
              </a:ext>
            </a:extLst>
          </p:cNvPr>
          <p:cNvSpPr/>
          <p:nvPr/>
        </p:nvSpPr>
        <p:spPr>
          <a:xfrm rot="157801">
            <a:off x="-2090897" y="6751663"/>
            <a:ext cx="12383688" cy="1428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Google Shape;249;p26">
            <a:extLst>
              <a:ext uri="{FF2B5EF4-FFF2-40B4-BE49-F238E27FC236}">
                <a16:creationId xmlns:a16="http://schemas.microsoft.com/office/drawing/2014/main" id="{812A0BCA-5C1B-4938-B73C-343D5E52FB01}"/>
              </a:ext>
            </a:extLst>
          </p:cNvPr>
          <p:cNvSpPr txBox="1">
            <a:spLocks/>
          </p:cNvSpPr>
          <p:nvPr/>
        </p:nvSpPr>
        <p:spPr>
          <a:xfrm flipH="1">
            <a:off x="3687457" y="118053"/>
            <a:ext cx="4817086" cy="11175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000">
                <a:solidFill>
                  <a:srgbClr val="FFFFFF"/>
                </a:solidFill>
                <a:latin typeface="Helvetica-CondensedBlack" panose="020B0A00000000000000" pitchFamily="34" charset="0"/>
                <a:ea typeface="-윤고딕330" panose="02030504000101010101" pitchFamily="18" charset="-127"/>
              </a:rPr>
              <a:t>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44BAD-DF4B-4371-A022-7E934758320E}"/>
              </a:ext>
            </a:extLst>
          </p:cNvPr>
          <p:cNvSpPr txBox="1"/>
          <p:nvPr/>
        </p:nvSpPr>
        <p:spPr>
          <a:xfrm>
            <a:off x="2382984" y="1507737"/>
            <a:ext cx="39162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0" i="0" u="none" strike="noStrike"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담당 업무</a:t>
            </a:r>
            <a:endParaRPr lang="en-US" altLang="ko-KR" sz="240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2400" b="0" i="0" u="none" strike="noStrike"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0" i="0" u="none" strike="noStrike"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배경 및 목표</a:t>
            </a:r>
            <a:endParaRPr lang="en-US" altLang="ko-KR" sz="2400" b="0" i="0" u="none" strike="noStrike"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2400" b="0" i="0" u="none" strike="noStrike"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b="0" i="0" u="none" strike="noStrike"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en-US" altLang="ko-KR" sz="2400" b="0" i="0" u="none" strike="noStrike"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UI</a:t>
            </a:r>
            <a:endParaRPr lang="en-US" altLang="ko-KR" sz="240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24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2400" b="0" i="0" u="none" strike="noStrike"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기능</a:t>
            </a:r>
          </a:p>
          <a:p>
            <a:pPr lvl="2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(1) </a:t>
            </a:r>
            <a:r>
              <a:rPr lang="ko-KR" altLang="en-US" sz="2400" b="0" i="0" u="none" strike="noStrike"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음악 플레이어</a:t>
            </a:r>
          </a:p>
          <a:p>
            <a:pPr lvl="2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(2) </a:t>
            </a:r>
            <a:r>
              <a:rPr lang="ko-KR" altLang="en-US" sz="2400" b="0" i="0" u="none" strike="noStrike"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플레이리스트</a:t>
            </a:r>
          </a:p>
          <a:p>
            <a:pPr lvl="2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(3) </a:t>
            </a:r>
            <a:r>
              <a:rPr lang="ko-KR" altLang="en-US" sz="2400" b="0" i="0" u="none" strike="noStrike"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검색창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 b="0" i="0" u="none" strike="noStrike"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서버 구동 및 배포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683AA-5437-46D7-997C-7693DB68EB6B}"/>
              </a:ext>
            </a:extLst>
          </p:cNvPr>
          <p:cNvSpPr txBox="1"/>
          <p:nvPr/>
        </p:nvSpPr>
        <p:spPr>
          <a:xfrm>
            <a:off x="6677889" y="1507737"/>
            <a:ext cx="62622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2400" b="0" i="0" u="none" strike="noStrike"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시연</a:t>
            </a:r>
            <a:endParaRPr lang="en-US" altLang="ko-KR" sz="240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b="0" i="0" u="none" strike="noStrike"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</a:t>
            </a:r>
            <a:r>
              <a:rPr lang="ko-KR" altLang="en-US" sz="2400" b="0" i="0" u="none" strike="noStrike"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 효과</a:t>
            </a:r>
            <a:endParaRPr lang="en-US" altLang="ko-KR" sz="2400" b="0" i="0" u="none" strike="noStrike"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2400" b="0" i="0" u="none" strike="noStrike"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개선 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4D9FE1-FB74-4690-8979-3CBDB02B9B1D}"/>
              </a:ext>
            </a:extLst>
          </p:cNvPr>
          <p:cNvSpPr/>
          <p:nvPr/>
        </p:nvSpPr>
        <p:spPr>
          <a:xfrm flipH="1">
            <a:off x="6091864" y="2062984"/>
            <a:ext cx="45719" cy="27320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270;p26">
            <a:extLst>
              <a:ext uri="{FF2B5EF4-FFF2-40B4-BE49-F238E27FC236}">
                <a16:creationId xmlns:a16="http://schemas.microsoft.com/office/drawing/2014/main" id="{516FA0B5-B349-4F98-8673-B0545E6C3903}"/>
              </a:ext>
            </a:extLst>
          </p:cNvPr>
          <p:cNvSpPr/>
          <p:nvPr/>
        </p:nvSpPr>
        <p:spPr>
          <a:xfrm>
            <a:off x="11135872" y="5907381"/>
            <a:ext cx="199598" cy="302669"/>
          </a:xfrm>
          <a:custGeom>
            <a:avLst/>
            <a:gdLst/>
            <a:ahLst/>
            <a:cxnLst/>
            <a:rect l="l" t="t" r="r" b="b"/>
            <a:pathLst>
              <a:path w="1830" h="2775" extrusionOk="0">
                <a:moveTo>
                  <a:pt x="1708" y="0"/>
                </a:moveTo>
                <a:cubicBezTo>
                  <a:pt x="1663" y="0"/>
                  <a:pt x="1620" y="30"/>
                  <a:pt x="1604" y="74"/>
                </a:cubicBezTo>
                <a:lnTo>
                  <a:pt x="984" y="1914"/>
                </a:lnTo>
                <a:cubicBezTo>
                  <a:pt x="925" y="1845"/>
                  <a:pt x="846" y="1790"/>
                  <a:pt x="754" y="1760"/>
                </a:cubicBezTo>
                <a:cubicBezTo>
                  <a:pt x="699" y="1741"/>
                  <a:pt x="642" y="1733"/>
                  <a:pt x="587" y="1733"/>
                </a:cubicBezTo>
                <a:cubicBezTo>
                  <a:pt x="371" y="1733"/>
                  <a:pt x="169" y="1869"/>
                  <a:pt x="95" y="2088"/>
                </a:cubicBezTo>
                <a:cubicBezTo>
                  <a:pt x="0" y="2361"/>
                  <a:pt x="148" y="2656"/>
                  <a:pt x="420" y="2747"/>
                </a:cubicBezTo>
                <a:cubicBezTo>
                  <a:pt x="475" y="2766"/>
                  <a:pt x="531" y="2774"/>
                  <a:pt x="587" y="2774"/>
                </a:cubicBezTo>
                <a:cubicBezTo>
                  <a:pt x="806" y="2774"/>
                  <a:pt x="1009" y="2636"/>
                  <a:pt x="1082" y="2420"/>
                </a:cubicBezTo>
                <a:cubicBezTo>
                  <a:pt x="1102" y="2357"/>
                  <a:pt x="1112" y="2291"/>
                  <a:pt x="1108" y="2229"/>
                </a:cubicBezTo>
                <a:lnTo>
                  <a:pt x="1810" y="144"/>
                </a:lnTo>
                <a:cubicBezTo>
                  <a:pt x="1830" y="88"/>
                  <a:pt x="1797" y="26"/>
                  <a:pt x="1742" y="6"/>
                </a:cubicBezTo>
                <a:cubicBezTo>
                  <a:pt x="1731" y="2"/>
                  <a:pt x="1719" y="0"/>
                  <a:pt x="17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327;p26">
            <a:extLst>
              <a:ext uri="{FF2B5EF4-FFF2-40B4-BE49-F238E27FC236}">
                <a16:creationId xmlns:a16="http://schemas.microsoft.com/office/drawing/2014/main" id="{EA21F19E-0855-4CE9-BE80-9B3A71BD4E11}"/>
              </a:ext>
            </a:extLst>
          </p:cNvPr>
          <p:cNvSpPr/>
          <p:nvPr/>
        </p:nvSpPr>
        <p:spPr>
          <a:xfrm>
            <a:off x="11483147" y="5496560"/>
            <a:ext cx="674042" cy="775101"/>
          </a:xfrm>
          <a:custGeom>
            <a:avLst/>
            <a:gdLst/>
            <a:ahLst/>
            <a:cxnLst/>
            <a:rect l="l" t="t" r="r" b="b"/>
            <a:pathLst>
              <a:path w="5070" h="5830" extrusionOk="0">
                <a:moveTo>
                  <a:pt x="2850" y="823"/>
                </a:moveTo>
                <a:lnTo>
                  <a:pt x="3099" y="1130"/>
                </a:lnTo>
                <a:lnTo>
                  <a:pt x="1001" y="2810"/>
                </a:lnTo>
                <a:lnTo>
                  <a:pt x="754" y="2501"/>
                </a:lnTo>
                <a:lnTo>
                  <a:pt x="2850" y="823"/>
                </a:lnTo>
                <a:close/>
                <a:moveTo>
                  <a:pt x="2522" y="1"/>
                </a:moveTo>
                <a:cubicBezTo>
                  <a:pt x="2487" y="1"/>
                  <a:pt x="2453" y="12"/>
                  <a:pt x="2424" y="36"/>
                </a:cubicBezTo>
                <a:lnTo>
                  <a:pt x="79" y="1911"/>
                </a:lnTo>
                <a:cubicBezTo>
                  <a:pt x="13" y="1967"/>
                  <a:pt x="0" y="2065"/>
                  <a:pt x="56" y="2134"/>
                </a:cubicBezTo>
                <a:lnTo>
                  <a:pt x="509" y="2698"/>
                </a:lnTo>
                <a:lnTo>
                  <a:pt x="1814" y="4328"/>
                </a:lnTo>
                <a:cubicBezTo>
                  <a:pt x="1630" y="4354"/>
                  <a:pt x="1449" y="4446"/>
                  <a:pt x="1319" y="4613"/>
                </a:cubicBezTo>
                <a:cubicBezTo>
                  <a:pt x="1138" y="4843"/>
                  <a:pt x="1109" y="5164"/>
                  <a:pt x="1246" y="5423"/>
                </a:cubicBezTo>
                <a:cubicBezTo>
                  <a:pt x="1389" y="5690"/>
                  <a:pt x="1652" y="5830"/>
                  <a:pt x="1917" y="5830"/>
                </a:cubicBezTo>
                <a:cubicBezTo>
                  <a:pt x="2122" y="5830"/>
                  <a:pt x="2328" y="5747"/>
                  <a:pt x="2483" y="5574"/>
                </a:cubicBezTo>
                <a:cubicBezTo>
                  <a:pt x="2679" y="5354"/>
                  <a:pt x="2725" y="5033"/>
                  <a:pt x="2604" y="4764"/>
                </a:cubicBezTo>
                <a:cubicBezTo>
                  <a:pt x="2535" y="4610"/>
                  <a:pt x="2420" y="4495"/>
                  <a:pt x="2292" y="4420"/>
                </a:cubicBezTo>
                <a:lnTo>
                  <a:pt x="1154" y="3000"/>
                </a:lnTo>
                <a:lnTo>
                  <a:pt x="3250" y="1321"/>
                </a:lnTo>
                <a:lnTo>
                  <a:pt x="4155" y="2453"/>
                </a:lnTo>
                <a:cubicBezTo>
                  <a:pt x="3972" y="2475"/>
                  <a:pt x="3795" y="2567"/>
                  <a:pt x="3663" y="2734"/>
                </a:cubicBezTo>
                <a:cubicBezTo>
                  <a:pt x="3480" y="2964"/>
                  <a:pt x="3453" y="3288"/>
                  <a:pt x="3588" y="3547"/>
                </a:cubicBezTo>
                <a:cubicBezTo>
                  <a:pt x="3730" y="3813"/>
                  <a:pt x="3993" y="3952"/>
                  <a:pt x="4258" y="3952"/>
                </a:cubicBezTo>
                <a:cubicBezTo>
                  <a:pt x="4464" y="3952"/>
                  <a:pt x="4672" y="3869"/>
                  <a:pt x="4827" y="3695"/>
                </a:cubicBezTo>
                <a:cubicBezTo>
                  <a:pt x="5021" y="3479"/>
                  <a:pt x="5070" y="3154"/>
                  <a:pt x="4948" y="2889"/>
                </a:cubicBezTo>
                <a:cubicBezTo>
                  <a:pt x="4877" y="2731"/>
                  <a:pt x="4765" y="2619"/>
                  <a:pt x="4634" y="2544"/>
                </a:cubicBezTo>
                <a:lnTo>
                  <a:pt x="3099" y="626"/>
                </a:lnTo>
                <a:lnTo>
                  <a:pt x="2646" y="59"/>
                </a:lnTo>
                <a:cubicBezTo>
                  <a:pt x="2614" y="21"/>
                  <a:pt x="2568" y="1"/>
                  <a:pt x="25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931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590E8-C89F-4CA1-A035-871C20B111D4}"/>
              </a:ext>
            </a:extLst>
          </p:cNvPr>
          <p:cNvSpPr txBox="1"/>
          <p:nvPr/>
        </p:nvSpPr>
        <p:spPr>
          <a:xfrm>
            <a:off x="3047308" y="342900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2"/>
              </a:rPr>
              <a:t>https://whispering-refuge-35717.herokuapp.com/</a:t>
            </a:r>
            <a:endParaRPr lang="en-US" altLang="ko-KR" b="0">
              <a:effectLst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D7C74F-1F1A-4279-A037-1AFF1C4B5B46}"/>
              </a:ext>
            </a:extLst>
          </p:cNvPr>
          <p:cNvGrpSpPr/>
          <p:nvPr/>
        </p:nvGrpSpPr>
        <p:grpSpPr>
          <a:xfrm>
            <a:off x="5282286" y="4093886"/>
            <a:ext cx="1627428" cy="307777"/>
            <a:chOff x="1318434" y="4458831"/>
            <a:chExt cx="1627428" cy="307777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BD7B9FF-8E3C-40EE-83E6-61A4C44CC66E}"/>
                </a:ext>
              </a:extLst>
            </p:cNvPr>
            <p:cNvSpPr/>
            <p:nvPr/>
          </p:nvSpPr>
          <p:spPr>
            <a:xfrm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4656FD-0F72-4F96-A65F-6C47B5CE9C8E}"/>
                </a:ext>
              </a:extLst>
            </p:cNvPr>
            <p:cNvSpPr txBox="1"/>
            <p:nvPr/>
          </p:nvSpPr>
          <p:spPr>
            <a:xfrm>
              <a:off x="1430575" y="4458831"/>
              <a:ext cx="1515287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heroku</a:t>
              </a:r>
              <a:r>
                <a:rPr lang="ko-KR" altLang="en-US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배포 링크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892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8F858EBD-7ADD-443D-8F0F-C9C54C75D7CA}"/>
              </a:ext>
            </a:extLst>
          </p:cNvPr>
          <p:cNvSpPr/>
          <p:nvPr/>
        </p:nvSpPr>
        <p:spPr>
          <a:xfrm rot="16200000">
            <a:off x="5351520" y="1911036"/>
            <a:ext cx="1488960" cy="3035928"/>
          </a:xfrm>
          <a:prstGeom prst="snip2DiagRect">
            <a:avLst/>
          </a:prstGeom>
          <a:solidFill>
            <a:srgbClr val="1A1B2C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38A03-B8D9-4817-A1EF-ACCF5CCB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4721" cy="6858000"/>
          </a:xfrm>
          <a:prstGeom prst="rect">
            <a:avLst/>
          </a:prstGeom>
        </p:spPr>
      </p:pic>
      <p:sp>
        <p:nvSpPr>
          <p:cNvPr id="15" name="Google Shape;12;p2">
            <a:extLst>
              <a:ext uri="{FF2B5EF4-FFF2-40B4-BE49-F238E27FC236}">
                <a16:creationId xmlns:a16="http://schemas.microsoft.com/office/drawing/2014/main" id="{5CC99415-6331-4E38-8D53-D14EECD3C88C}"/>
              </a:ext>
            </a:extLst>
          </p:cNvPr>
          <p:cNvSpPr/>
          <p:nvPr/>
        </p:nvSpPr>
        <p:spPr>
          <a:xfrm rot="422979">
            <a:off x="9729844" y="3847552"/>
            <a:ext cx="3993630" cy="5368705"/>
          </a:xfrm>
          <a:custGeom>
            <a:avLst/>
            <a:gdLst/>
            <a:ahLst/>
            <a:cxnLst/>
            <a:rect l="l" t="t" r="r" b="b"/>
            <a:pathLst>
              <a:path w="112131" h="160445" extrusionOk="0">
                <a:moveTo>
                  <a:pt x="111929" y="0"/>
                </a:moveTo>
                <a:lnTo>
                  <a:pt x="50731" y="2416"/>
                </a:lnTo>
                <a:lnTo>
                  <a:pt x="0" y="160244"/>
                </a:lnTo>
                <a:lnTo>
                  <a:pt x="112131" y="160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78836-C0A2-4C3B-A83B-369EA20640D1}"/>
              </a:ext>
            </a:extLst>
          </p:cNvPr>
          <p:cNvSpPr txBox="1"/>
          <p:nvPr/>
        </p:nvSpPr>
        <p:spPr>
          <a:xfrm>
            <a:off x="4879961" y="3105833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기대효과</a:t>
            </a:r>
          </a:p>
        </p:txBody>
      </p:sp>
      <p:grpSp>
        <p:nvGrpSpPr>
          <p:cNvPr id="19" name="Google Shape;371;p30">
            <a:extLst>
              <a:ext uri="{FF2B5EF4-FFF2-40B4-BE49-F238E27FC236}">
                <a16:creationId xmlns:a16="http://schemas.microsoft.com/office/drawing/2014/main" id="{164BA5B0-F6C4-41B0-89C4-6EFDAC424F5E}"/>
              </a:ext>
            </a:extLst>
          </p:cNvPr>
          <p:cNvGrpSpPr/>
          <p:nvPr/>
        </p:nvGrpSpPr>
        <p:grpSpPr>
          <a:xfrm rot="3033941" flipH="1">
            <a:off x="10341282" y="5825799"/>
            <a:ext cx="2093453" cy="1412210"/>
            <a:chOff x="5461250" y="728100"/>
            <a:chExt cx="495750" cy="334425"/>
          </a:xfrm>
          <a:solidFill>
            <a:srgbClr val="1A1B2C"/>
          </a:solidFill>
        </p:grpSpPr>
        <p:sp>
          <p:nvSpPr>
            <p:cNvPr id="20" name="Google Shape;372;p30">
              <a:extLst>
                <a:ext uri="{FF2B5EF4-FFF2-40B4-BE49-F238E27FC236}">
                  <a16:creationId xmlns:a16="http://schemas.microsoft.com/office/drawing/2014/main" id="{F5B87680-C784-493A-BA04-22CB83FB925F}"/>
                </a:ext>
              </a:extLst>
            </p:cNvPr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30">
              <a:extLst>
                <a:ext uri="{FF2B5EF4-FFF2-40B4-BE49-F238E27FC236}">
                  <a16:creationId xmlns:a16="http://schemas.microsoft.com/office/drawing/2014/main" id="{7E202174-B8F9-4105-9D80-4B9F2CDB7D95}"/>
                </a:ext>
              </a:extLst>
            </p:cNvPr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30">
              <a:extLst>
                <a:ext uri="{FF2B5EF4-FFF2-40B4-BE49-F238E27FC236}">
                  <a16:creationId xmlns:a16="http://schemas.microsoft.com/office/drawing/2014/main" id="{B3813033-7CDB-4E24-A2A0-9C73DE561C9E}"/>
                </a:ext>
              </a:extLst>
            </p:cNvPr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30">
              <a:extLst>
                <a:ext uri="{FF2B5EF4-FFF2-40B4-BE49-F238E27FC236}">
                  <a16:creationId xmlns:a16="http://schemas.microsoft.com/office/drawing/2014/main" id="{8855275D-34A8-4935-BB47-3620E3E311D6}"/>
                </a:ext>
              </a:extLst>
            </p:cNvPr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30">
              <a:extLst>
                <a:ext uri="{FF2B5EF4-FFF2-40B4-BE49-F238E27FC236}">
                  <a16:creationId xmlns:a16="http://schemas.microsoft.com/office/drawing/2014/main" id="{8B364799-131B-4026-9EBE-38FE58D255A6}"/>
                </a:ext>
              </a:extLst>
            </p:cNvPr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30">
              <a:extLst>
                <a:ext uri="{FF2B5EF4-FFF2-40B4-BE49-F238E27FC236}">
                  <a16:creationId xmlns:a16="http://schemas.microsoft.com/office/drawing/2014/main" id="{7B6EBB59-DCA6-4354-8081-1EEB1A158577}"/>
                </a:ext>
              </a:extLst>
            </p:cNvPr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8;p30">
              <a:extLst>
                <a:ext uri="{FF2B5EF4-FFF2-40B4-BE49-F238E27FC236}">
                  <a16:creationId xmlns:a16="http://schemas.microsoft.com/office/drawing/2014/main" id="{B32A2A76-E409-45E0-9CF9-4EF23A5FC04C}"/>
                </a:ext>
              </a:extLst>
            </p:cNvPr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9;p30">
              <a:extLst>
                <a:ext uri="{FF2B5EF4-FFF2-40B4-BE49-F238E27FC236}">
                  <a16:creationId xmlns:a16="http://schemas.microsoft.com/office/drawing/2014/main" id="{B9568F32-D3C7-4894-826C-18D606328FF7}"/>
                </a:ext>
              </a:extLst>
            </p:cNvPr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0;p30">
              <a:extLst>
                <a:ext uri="{FF2B5EF4-FFF2-40B4-BE49-F238E27FC236}">
                  <a16:creationId xmlns:a16="http://schemas.microsoft.com/office/drawing/2014/main" id="{F7F86C4C-474B-4854-9FB3-2A6D6F1563FE}"/>
                </a:ext>
              </a:extLst>
            </p:cNvPr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1;p30">
              <a:extLst>
                <a:ext uri="{FF2B5EF4-FFF2-40B4-BE49-F238E27FC236}">
                  <a16:creationId xmlns:a16="http://schemas.microsoft.com/office/drawing/2014/main" id="{6DFFE1EE-7A8F-4E4D-97E7-3580127E0F77}"/>
                </a:ext>
              </a:extLst>
            </p:cNvPr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2;p30">
              <a:extLst>
                <a:ext uri="{FF2B5EF4-FFF2-40B4-BE49-F238E27FC236}">
                  <a16:creationId xmlns:a16="http://schemas.microsoft.com/office/drawing/2014/main" id="{B5B1E2EE-005C-4B47-9B4D-20C0EFB2A833}"/>
                </a:ext>
              </a:extLst>
            </p:cNvPr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3;p30">
              <a:extLst>
                <a:ext uri="{FF2B5EF4-FFF2-40B4-BE49-F238E27FC236}">
                  <a16:creationId xmlns:a16="http://schemas.microsoft.com/office/drawing/2014/main" id="{58E0F26A-10DA-46CB-A2C4-F76AB444E408}"/>
                </a:ext>
              </a:extLst>
            </p:cNvPr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;p30">
              <a:extLst>
                <a:ext uri="{FF2B5EF4-FFF2-40B4-BE49-F238E27FC236}">
                  <a16:creationId xmlns:a16="http://schemas.microsoft.com/office/drawing/2014/main" id="{E13D111F-1A7B-4A81-A498-30D6F59795E3}"/>
                </a:ext>
              </a:extLst>
            </p:cNvPr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5;p30">
              <a:extLst>
                <a:ext uri="{FF2B5EF4-FFF2-40B4-BE49-F238E27FC236}">
                  <a16:creationId xmlns:a16="http://schemas.microsoft.com/office/drawing/2014/main" id="{20A468F5-C541-4C68-9973-209EFD4373C6}"/>
                </a:ext>
              </a:extLst>
            </p:cNvPr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6;p30">
              <a:extLst>
                <a:ext uri="{FF2B5EF4-FFF2-40B4-BE49-F238E27FC236}">
                  <a16:creationId xmlns:a16="http://schemas.microsoft.com/office/drawing/2014/main" id="{7A085550-F750-421E-A4E0-C9B5DE0760E7}"/>
                </a:ext>
              </a:extLst>
            </p:cNvPr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7;p30">
              <a:extLst>
                <a:ext uri="{FF2B5EF4-FFF2-40B4-BE49-F238E27FC236}">
                  <a16:creationId xmlns:a16="http://schemas.microsoft.com/office/drawing/2014/main" id="{65D276E0-A026-46BF-A50C-AB15FE99D017}"/>
                </a:ext>
              </a:extLst>
            </p:cNvPr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8;p30">
              <a:extLst>
                <a:ext uri="{FF2B5EF4-FFF2-40B4-BE49-F238E27FC236}">
                  <a16:creationId xmlns:a16="http://schemas.microsoft.com/office/drawing/2014/main" id="{68D2496B-3C9F-4BC8-882D-B0FB1FFC4107}"/>
                </a:ext>
              </a:extLst>
            </p:cNvPr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9;p30">
              <a:extLst>
                <a:ext uri="{FF2B5EF4-FFF2-40B4-BE49-F238E27FC236}">
                  <a16:creationId xmlns:a16="http://schemas.microsoft.com/office/drawing/2014/main" id="{37143861-B4E3-49A1-A621-466605D1C303}"/>
                </a:ext>
              </a:extLst>
            </p:cNvPr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0;p30">
              <a:extLst>
                <a:ext uri="{FF2B5EF4-FFF2-40B4-BE49-F238E27FC236}">
                  <a16:creationId xmlns:a16="http://schemas.microsoft.com/office/drawing/2014/main" id="{50B6FF0C-8321-4393-A383-EE7C341A2A78}"/>
                </a:ext>
              </a:extLst>
            </p:cNvPr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1;p30">
              <a:extLst>
                <a:ext uri="{FF2B5EF4-FFF2-40B4-BE49-F238E27FC236}">
                  <a16:creationId xmlns:a16="http://schemas.microsoft.com/office/drawing/2014/main" id="{8B368488-4F5C-4562-9D04-8E2DD6C30512}"/>
                </a:ext>
              </a:extLst>
            </p:cNvPr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2;p30">
              <a:extLst>
                <a:ext uri="{FF2B5EF4-FFF2-40B4-BE49-F238E27FC236}">
                  <a16:creationId xmlns:a16="http://schemas.microsoft.com/office/drawing/2014/main" id="{6B65DF18-98E2-4A16-9527-0A3FFDEDFB71}"/>
                </a:ext>
              </a:extLst>
            </p:cNvPr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3;p30">
              <a:extLst>
                <a:ext uri="{FF2B5EF4-FFF2-40B4-BE49-F238E27FC236}">
                  <a16:creationId xmlns:a16="http://schemas.microsoft.com/office/drawing/2014/main" id="{5823FAFC-A1C2-4320-9A68-7B9D292A7D46}"/>
                </a:ext>
              </a:extLst>
            </p:cNvPr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4;p30">
              <a:extLst>
                <a:ext uri="{FF2B5EF4-FFF2-40B4-BE49-F238E27FC236}">
                  <a16:creationId xmlns:a16="http://schemas.microsoft.com/office/drawing/2014/main" id="{00ADD352-9C82-49F3-AC91-4E278E612DC3}"/>
                </a:ext>
              </a:extLst>
            </p:cNvPr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5;p30">
              <a:extLst>
                <a:ext uri="{FF2B5EF4-FFF2-40B4-BE49-F238E27FC236}">
                  <a16:creationId xmlns:a16="http://schemas.microsoft.com/office/drawing/2014/main" id="{E2448E35-9B15-4096-8B9A-8510DBEEBEC2}"/>
                </a:ext>
              </a:extLst>
            </p:cNvPr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;p30">
              <a:extLst>
                <a:ext uri="{FF2B5EF4-FFF2-40B4-BE49-F238E27FC236}">
                  <a16:creationId xmlns:a16="http://schemas.microsoft.com/office/drawing/2014/main" id="{E198CC04-4852-42CA-A2CF-0AEC2C87780A}"/>
                </a:ext>
              </a:extLst>
            </p:cNvPr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7;p30">
              <a:extLst>
                <a:ext uri="{FF2B5EF4-FFF2-40B4-BE49-F238E27FC236}">
                  <a16:creationId xmlns:a16="http://schemas.microsoft.com/office/drawing/2014/main" id="{BC5C608B-810D-4986-A3FE-B35985015DA7}"/>
                </a:ext>
              </a:extLst>
            </p:cNvPr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1146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기대효과</a:t>
            </a:r>
          </a:p>
        </p:txBody>
      </p:sp>
      <p:grpSp>
        <p:nvGrpSpPr>
          <p:cNvPr id="67" name="Google Shape;17236;p105">
            <a:extLst>
              <a:ext uri="{FF2B5EF4-FFF2-40B4-BE49-F238E27FC236}">
                <a16:creationId xmlns:a16="http://schemas.microsoft.com/office/drawing/2014/main" id="{6B065961-968C-4A1E-82E4-D485195BB226}"/>
              </a:ext>
            </a:extLst>
          </p:cNvPr>
          <p:cNvGrpSpPr/>
          <p:nvPr/>
        </p:nvGrpSpPr>
        <p:grpSpPr>
          <a:xfrm>
            <a:off x="5777176" y="2477693"/>
            <a:ext cx="1235547" cy="1213858"/>
            <a:chOff x="5557286" y="3817357"/>
            <a:chExt cx="362947" cy="356576"/>
          </a:xfrm>
        </p:grpSpPr>
        <p:sp>
          <p:nvSpPr>
            <p:cNvPr id="68" name="Google Shape;17237;p105">
              <a:extLst>
                <a:ext uri="{FF2B5EF4-FFF2-40B4-BE49-F238E27FC236}">
                  <a16:creationId xmlns:a16="http://schemas.microsoft.com/office/drawing/2014/main" id="{C9F061A3-4798-4B8F-A1E2-B15D1BB8077B}"/>
                </a:ext>
              </a:extLst>
            </p:cNvPr>
            <p:cNvSpPr/>
            <p:nvPr/>
          </p:nvSpPr>
          <p:spPr>
            <a:xfrm>
              <a:off x="5557286" y="3817357"/>
              <a:ext cx="356891" cy="356498"/>
            </a:xfrm>
            <a:custGeom>
              <a:avLst/>
              <a:gdLst/>
              <a:ahLst/>
              <a:cxnLst/>
              <a:rect l="l" t="t" r="r" b="b"/>
              <a:pathLst>
                <a:path w="13614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68" y="13598"/>
                    <a:pt x="13613" y="10552"/>
                    <a:pt x="13613" y="6799"/>
                  </a:cubicBezTo>
                  <a:cubicBezTo>
                    <a:pt x="13613" y="3046"/>
                    <a:pt x="10568" y="0"/>
                    <a:pt x="6800" y="0"/>
                  </a:cubicBez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38;p105">
              <a:extLst>
                <a:ext uri="{FF2B5EF4-FFF2-40B4-BE49-F238E27FC236}">
                  <a16:creationId xmlns:a16="http://schemas.microsoft.com/office/drawing/2014/main" id="{B348E3FF-49E2-4959-A776-4A715FB3553F}"/>
                </a:ext>
              </a:extLst>
            </p:cNvPr>
            <p:cNvSpPr/>
            <p:nvPr/>
          </p:nvSpPr>
          <p:spPr>
            <a:xfrm>
              <a:off x="5712453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95" y="0"/>
                  </a:moveTo>
                  <a:cubicBezTo>
                    <a:pt x="592" y="0"/>
                    <a:pt x="289" y="15"/>
                    <a:pt x="0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0" y="13541"/>
                  </a:cubicBezTo>
                  <a:cubicBezTo>
                    <a:pt x="306" y="13581"/>
                    <a:pt x="609" y="13601"/>
                    <a:pt x="909" y="13601"/>
                  </a:cubicBezTo>
                  <a:cubicBezTo>
                    <a:pt x="4430" y="13601"/>
                    <a:pt x="7441" y="10865"/>
                    <a:pt x="7680" y="7247"/>
                  </a:cubicBezTo>
                  <a:cubicBezTo>
                    <a:pt x="7925" y="3320"/>
                    <a:pt x="4822" y="0"/>
                    <a:pt x="895" y="0"/>
                  </a:cubicBezTo>
                  <a:close/>
                </a:path>
              </a:pathLst>
            </a:custGeom>
            <a:solidFill>
              <a:srgbClr val="6B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39;p105">
              <a:extLst>
                <a:ext uri="{FF2B5EF4-FFF2-40B4-BE49-F238E27FC236}">
                  <a16:creationId xmlns:a16="http://schemas.microsoft.com/office/drawing/2014/main" id="{AB47F760-46C0-499F-BD6B-1825EC767DCB}"/>
                </a:ext>
              </a:extLst>
            </p:cNvPr>
            <p:cNvSpPr/>
            <p:nvPr/>
          </p:nvSpPr>
          <p:spPr>
            <a:xfrm>
              <a:off x="5601563" y="3894456"/>
              <a:ext cx="268337" cy="202563"/>
            </a:xfrm>
            <a:custGeom>
              <a:avLst/>
              <a:gdLst/>
              <a:ahLst/>
              <a:cxnLst/>
              <a:rect l="l" t="t" r="r" b="b"/>
              <a:pathLst>
                <a:path w="10236" h="7727" extrusionOk="0">
                  <a:moveTo>
                    <a:pt x="5118" y="0"/>
                  </a:moveTo>
                  <a:cubicBezTo>
                    <a:pt x="3685" y="0"/>
                    <a:pt x="2253" y="83"/>
                    <a:pt x="824" y="249"/>
                  </a:cubicBezTo>
                  <a:cubicBezTo>
                    <a:pt x="564" y="278"/>
                    <a:pt x="347" y="480"/>
                    <a:pt x="304" y="755"/>
                  </a:cubicBezTo>
                  <a:cubicBezTo>
                    <a:pt x="1" y="2819"/>
                    <a:pt x="1" y="4912"/>
                    <a:pt x="304" y="6976"/>
                  </a:cubicBezTo>
                  <a:cubicBezTo>
                    <a:pt x="347" y="7236"/>
                    <a:pt x="564" y="7453"/>
                    <a:pt x="824" y="7482"/>
                  </a:cubicBezTo>
                  <a:cubicBezTo>
                    <a:pt x="2253" y="7640"/>
                    <a:pt x="3682" y="7712"/>
                    <a:pt x="5125" y="7727"/>
                  </a:cubicBezTo>
                  <a:cubicBezTo>
                    <a:pt x="6554" y="7712"/>
                    <a:pt x="7984" y="7640"/>
                    <a:pt x="9413" y="7482"/>
                  </a:cubicBezTo>
                  <a:cubicBezTo>
                    <a:pt x="9673" y="7453"/>
                    <a:pt x="9889" y="7236"/>
                    <a:pt x="9932" y="6976"/>
                  </a:cubicBezTo>
                  <a:cubicBezTo>
                    <a:pt x="10236" y="4912"/>
                    <a:pt x="10236" y="2819"/>
                    <a:pt x="9932" y="755"/>
                  </a:cubicBezTo>
                  <a:cubicBezTo>
                    <a:pt x="9889" y="480"/>
                    <a:pt x="9673" y="278"/>
                    <a:pt x="9413" y="249"/>
                  </a:cubicBezTo>
                  <a:cubicBezTo>
                    <a:pt x="7984" y="83"/>
                    <a:pt x="6551" y="0"/>
                    <a:pt x="5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40;p105">
              <a:extLst>
                <a:ext uri="{FF2B5EF4-FFF2-40B4-BE49-F238E27FC236}">
                  <a16:creationId xmlns:a16="http://schemas.microsoft.com/office/drawing/2014/main" id="{D43E7298-405A-4366-81FE-55334A6774F8}"/>
                </a:ext>
              </a:extLst>
            </p:cNvPr>
            <p:cNvSpPr/>
            <p:nvPr/>
          </p:nvSpPr>
          <p:spPr>
            <a:xfrm>
              <a:off x="5696567" y="3944343"/>
              <a:ext cx="98411" cy="102527"/>
            </a:xfrm>
            <a:custGeom>
              <a:avLst/>
              <a:gdLst/>
              <a:ahLst/>
              <a:cxnLst/>
              <a:rect l="l" t="t" r="r" b="b"/>
              <a:pathLst>
                <a:path w="3754" h="3911" extrusionOk="0">
                  <a:moveTo>
                    <a:pt x="129" y="0"/>
                  </a:moveTo>
                  <a:cubicBezTo>
                    <a:pt x="58" y="0"/>
                    <a:pt x="0" y="60"/>
                    <a:pt x="0" y="136"/>
                  </a:cubicBezTo>
                  <a:lnTo>
                    <a:pt x="0" y="3774"/>
                  </a:lnTo>
                  <a:cubicBezTo>
                    <a:pt x="0" y="3850"/>
                    <a:pt x="58" y="3910"/>
                    <a:pt x="123" y="3910"/>
                  </a:cubicBezTo>
                  <a:cubicBezTo>
                    <a:pt x="144" y="3910"/>
                    <a:pt x="166" y="3904"/>
                    <a:pt x="188" y="3890"/>
                  </a:cubicBezTo>
                  <a:lnTo>
                    <a:pt x="3667" y="2071"/>
                  </a:lnTo>
                  <a:cubicBezTo>
                    <a:pt x="3753" y="2027"/>
                    <a:pt x="3753" y="1883"/>
                    <a:pt x="3667" y="1840"/>
                  </a:cubicBezTo>
                  <a:lnTo>
                    <a:pt x="202" y="21"/>
                  </a:lnTo>
                  <a:cubicBezTo>
                    <a:pt x="177" y="7"/>
                    <a:pt x="153" y="0"/>
                    <a:pt x="129" y="0"/>
                  </a:cubicBez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16231;p105">
            <a:extLst>
              <a:ext uri="{FF2B5EF4-FFF2-40B4-BE49-F238E27FC236}">
                <a16:creationId xmlns:a16="http://schemas.microsoft.com/office/drawing/2014/main" id="{E7B6CE58-C506-4E6C-95DC-A1B73F1BA624}"/>
              </a:ext>
            </a:extLst>
          </p:cNvPr>
          <p:cNvGrpSpPr/>
          <p:nvPr/>
        </p:nvGrpSpPr>
        <p:grpSpPr>
          <a:xfrm>
            <a:off x="6757843" y="3122452"/>
            <a:ext cx="754614" cy="709827"/>
            <a:chOff x="874658" y="2914408"/>
            <a:chExt cx="356891" cy="335709"/>
          </a:xfrm>
        </p:grpSpPr>
        <p:sp>
          <p:nvSpPr>
            <p:cNvPr id="73" name="Google Shape;16232;p105">
              <a:extLst>
                <a:ext uri="{FF2B5EF4-FFF2-40B4-BE49-F238E27FC236}">
                  <a16:creationId xmlns:a16="http://schemas.microsoft.com/office/drawing/2014/main" id="{E3629D06-21A0-4EF9-895C-9741D75BED24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233;p105">
              <a:extLst>
                <a:ext uri="{FF2B5EF4-FFF2-40B4-BE49-F238E27FC236}">
                  <a16:creationId xmlns:a16="http://schemas.microsoft.com/office/drawing/2014/main" id="{D79E0875-45DE-43BC-95AA-94E2F6B23492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234;p105">
              <a:extLst>
                <a:ext uri="{FF2B5EF4-FFF2-40B4-BE49-F238E27FC236}">
                  <a16:creationId xmlns:a16="http://schemas.microsoft.com/office/drawing/2014/main" id="{C89F253E-A756-41F3-A6EB-07AAD54AC261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235;p105">
              <a:extLst>
                <a:ext uri="{FF2B5EF4-FFF2-40B4-BE49-F238E27FC236}">
                  <a16:creationId xmlns:a16="http://schemas.microsoft.com/office/drawing/2014/main" id="{DFE45602-63DC-44C1-963C-34F97F3DDD3D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236;p105">
              <a:extLst>
                <a:ext uri="{FF2B5EF4-FFF2-40B4-BE49-F238E27FC236}">
                  <a16:creationId xmlns:a16="http://schemas.microsoft.com/office/drawing/2014/main" id="{0982B97D-263A-4457-8458-FCA9F4842AE2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37;p105">
              <a:extLst>
                <a:ext uri="{FF2B5EF4-FFF2-40B4-BE49-F238E27FC236}">
                  <a16:creationId xmlns:a16="http://schemas.microsoft.com/office/drawing/2014/main" id="{D6DEF5C1-98A1-45CC-8F55-780F3C2D688F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238;p105">
              <a:extLst>
                <a:ext uri="{FF2B5EF4-FFF2-40B4-BE49-F238E27FC236}">
                  <a16:creationId xmlns:a16="http://schemas.microsoft.com/office/drawing/2014/main" id="{B00C9CC1-BEAC-499F-BF64-41EDA5BCC36B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239;p105">
              <a:extLst>
                <a:ext uri="{FF2B5EF4-FFF2-40B4-BE49-F238E27FC236}">
                  <a16:creationId xmlns:a16="http://schemas.microsoft.com/office/drawing/2014/main" id="{A2E83865-7B39-4168-9753-F09FC6D7B622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240;p105">
              <a:extLst>
                <a:ext uri="{FF2B5EF4-FFF2-40B4-BE49-F238E27FC236}">
                  <a16:creationId xmlns:a16="http://schemas.microsoft.com/office/drawing/2014/main" id="{06CC2DBF-6D12-4905-82D4-145E6182A8AE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241;p105">
              <a:extLst>
                <a:ext uri="{FF2B5EF4-FFF2-40B4-BE49-F238E27FC236}">
                  <a16:creationId xmlns:a16="http://schemas.microsoft.com/office/drawing/2014/main" id="{B1039AB4-53E8-4AAC-9EEA-11C9F66F8F0A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242;p105">
              <a:extLst>
                <a:ext uri="{FF2B5EF4-FFF2-40B4-BE49-F238E27FC236}">
                  <a16:creationId xmlns:a16="http://schemas.microsoft.com/office/drawing/2014/main" id="{8DC3399C-6C0E-46EB-B4A8-7199C3833CFC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243;p105">
              <a:extLst>
                <a:ext uri="{FF2B5EF4-FFF2-40B4-BE49-F238E27FC236}">
                  <a16:creationId xmlns:a16="http://schemas.microsoft.com/office/drawing/2014/main" id="{A5676B90-85F7-4268-AC67-84763F0851AE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244;p105">
              <a:extLst>
                <a:ext uri="{FF2B5EF4-FFF2-40B4-BE49-F238E27FC236}">
                  <a16:creationId xmlns:a16="http://schemas.microsoft.com/office/drawing/2014/main" id="{3FEA4340-D686-40A2-BC45-CF0A3E00DF4D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245;p105">
              <a:extLst>
                <a:ext uri="{FF2B5EF4-FFF2-40B4-BE49-F238E27FC236}">
                  <a16:creationId xmlns:a16="http://schemas.microsoft.com/office/drawing/2014/main" id="{6F75EA81-D63B-43BF-BD3C-E166D3839241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246;p105">
              <a:extLst>
                <a:ext uri="{FF2B5EF4-FFF2-40B4-BE49-F238E27FC236}">
                  <a16:creationId xmlns:a16="http://schemas.microsoft.com/office/drawing/2014/main" id="{D25D0623-6E2C-4682-9C08-C7952BFE5C40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247;p105">
              <a:extLst>
                <a:ext uri="{FF2B5EF4-FFF2-40B4-BE49-F238E27FC236}">
                  <a16:creationId xmlns:a16="http://schemas.microsoft.com/office/drawing/2014/main" id="{9CED0B13-65AE-4C0C-858D-17CD1CB14065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248;p105">
              <a:extLst>
                <a:ext uri="{FF2B5EF4-FFF2-40B4-BE49-F238E27FC236}">
                  <a16:creationId xmlns:a16="http://schemas.microsoft.com/office/drawing/2014/main" id="{E801A119-9F12-4408-9153-526E4EA46E80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249;p105">
              <a:extLst>
                <a:ext uri="{FF2B5EF4-FFF2-40B4-BE49-F238E27FC236}">
                  <a16:creationId xmlns:a16="http://schemas.microsoft.com/office/drawing/2014/main" id="{85765CFE-AB63-454E-95EF-A7C1AC946B97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250;p105">
              <a:extLst>
                <a:ext uri="{FF2B5EF4-FFF2-40B4-BE49-F238E27FC236}">
                  <a16:creationId xmlns:a16="http://schemas.microsoft.com/office/drawing/2014/main" id="{C64D6C9E-3D15-46BC-9C7D-ADD647110F64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251;p105">
              <a:extLst>
                <a:ext uri="{FF2B5EF4-FFF2-40B4-BE49-F238E27FC236}">
                  <a16:creationId xmlns:a16="http://schemas.microsoft.com/office/drawing/2014/main" id="{46999D91-621B-41A4-B627-286168734083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E7F7EBC-53B8-47F8-8E40-2DBF0EF4F07A}"/>
              </a:ext>
            </a:extLst>
          </p:cNvPr>
          <p:cNvGrpSpPr/>
          <p:nvPr/>
        </p:nvGrpSpPr>
        <p:grpSpPr>
          <a:xfrm>
            <a:off x="4940839" y="4335290"/>
            <a:ext cx="3418140" cy="307777"/>
            <a:chOff x="1332575" y="4458831"/>
            <a:chExt cx="3418140" cy="307777"/>
          </a:xfrm>
          <a:scene3d>
            <a:camera prst="obliqueTopLeft"/>
            <a:lightRig rig="threePt" dir="t"/>
          </a:scene3d>
        </p:grpSpPr>
        <p:sp>
          <p:nvSpPr>
            <p:cNvPr id="94" name="이등변 삼각형 93">
              <a:extLst>
                <a:ext uri="{FF2B5EF4-FFF2-40B4-BE49-F238E27FC236}">
                  <a16:creationId xmlns:a16="http://schemas.microsoft.com/office/drawing/2014/main" id="{D381C958-767A-48F8-81AE-D096DDBDC2CA}"/>
                </a:ext>
              </a:extLst>
            </p:cNvPr>
            <p:cNvSpPr/>
            <p:nvPr/>
          </p:nvSpPr>
          <p:spPr>
            <a:xfrm rot="5400000"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A7BB10-E61C-4C48-B5E0-386987A86DB6}"/>
                </a:ext>
              </a:extLst>
            </p:cNvPr>
            <p:cNvSpPr txBox="1"/>
            <p:nvPr/>
          </p:nvSpPr>
          <p:spPr>
            <a:xfrm>
              <a:off x="1430575" y="4458831"/>
              <a:ext cx="3320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유튜브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DB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에 접근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, </a:t>
              </a:r>
              <a:r>
                <a:rPr lang="ko-KR" altLang="en-US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다양한 음원 청취 가능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0BB5B87-6852-4F66-96D1-7EF413EAFF60}"/>
              </a:ext>
            </a:extLst>
          </p:cNvPr>
          <p:cNvGrpSpPr/>
          <p:nvPr/>
        </p:nvGrpSpPr>
        <p:grpSpPr>
          <a:xfrm>
            <a:off x="4940839" y="4878498"/>
            <a:ext cx="3741177" cy="307777"/>
            <a:chOff x="1332575" y="4458831"/>
            <a:chExt cx="3741177" cy="307777"/>
          </a:xfrm>
          <a:scene3d>
            <a:camera prst="obliqueTopLeft"/>
            <a:lightRig rig="threePt" dir="t"/>
          </a:scene3d>
        </p:grpSpPr>
        <p:sp>
          <p:nvSpPr>
            <p:cNvPr id="97" name="이등변 삼각형 96">
              <a:extLst>
                <a:ext uri="{FF2B5EF4-FFF2-40B4-BE49-F238E27FC236}">
                  <a16:creationId xmlns:a16="http://schemas.microsoft.com/office/drawing/2014/main" id="{D139F8C4-53B4-46C6-AB24-0D9579F9BDD0}"/>
                </a:ext>
              </a:extLst>
            </p:cNvPr>
            <p:cNvSpPr/>
            <p:nvPr/>
          </p:nvSpPr>
          <p:spPr>
            <a:xfrm rot="5400000"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7B1CF46-CF39-4FC1-A609-974862ADD469}"/>
                </a:ext>
              </a:extLst>
            </p:cNvPr>
            <p:cNvSpPr txBox="1"/>
            <p:nvPr/>
          </p:nvSpPr>
          <p:spPr>
            <a:xfrm>
              <a:off x="1430575" y="4458831"/>
              <a:ext cx="3643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유튜브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DB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와 연동된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Playlist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의 정보 접근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71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8F858EBD-7ADD-443D-8F0F-C9C54C75D7CA}"/>
              </a:ext>
            </a:extLst>
          </p:cNvPr>
          <p:cNvSpPr/>
          <p:nvPr/>
        </p:nvSpPr>
        <p:spPr>
          <a:xfrm rot="16200000">
            <a:off x="5351520" y="1874822"/>
            <a:ext cx="1488960" cy="3108356"/>
          </a:xfrm>
          <a:prstGeom prst="snip2DiagRect">
            <a:avLst/>
          </a:prstGeom>
          <a:solidFill>
            <a:srgbClr val="1A1B2C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38A03-B8D9-4817-A1EF-ACCF5CCB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4721" cy="6858000"/>
          </a:xfrm>
          <a:prstGeom prst="rect">
            <a:avLst/>
          </a:prstGeom>
        </p:spPr>
      </p:pic>
      <p:sp>
        <p:nvSpPr>
          <p:cNvPr id="15" name="Google Shape;12;p2">
            <a:extLst>
              <a:ext uri="{FF2B5EF4-FFF2-40B4-BE49-F238E27FC236}">
                <a16:creationId xmlns:a16="http://schemas.microsoft.com/office/drawing/2014/main" id="{5CC99415-6331-4E38-8D53-D14EECD3C88C}"/>
              </a:ext>
            </a:extLst>
          </p:cNvPr>
          <p:cNvSpPr/>
          <p:nvPr/>
        </p:nvSpPr>
        <p:spPr>
          <a:xfrm rot="422979">
            <a:off x="9729844" y="3847552"/>
            <a:ext cx="3993630" cy="5368705"/>
          </a:xfrm>
          <a:custGeom>
            <a:avLst/>
            <a:gdLst/>
            <a:ahLst/>
            <a:cxnLst/>
            <a:rect l="l" t="t" r="r" b="b"/>
            <a:pathLst>
              <a:path w="112131" h="160445" extrusionOk="0">
                <a:moveTo>
                  <a:pt x="111929" y="0"/>
                </a:moveTo>
                <a:lnTo>
                  <a:pt x="50731" y="2416"/>
                </a:lnTo>
                <a:lnTo>
                  <a:pt x="0" y="160244"/>
                </a:lnTo>
                <a:lnTo>
                  <a:pt x="112131" y="160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78836-C0A2-4C3B-A83B-369EA20640D1}"/>
              </a:ext>
            </a:extLst>
          </p:cNvPr>
          <p:cNvSpPr txBox="1"/>
          <p:nvPr/>
        </p:nvSpPr>
        <p:spPr>
          <a:xfrm>
            <a:off x="4827062" y="3105833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개선 사항</a:t>
            </a:r>
          </a:p>
        </p:txBody>
      </p:sp>
      <p:grpSp>
        <p:nvGrpSpPr>
          <p:cNvPr id="19" name="Google Shape;371;p30">
            <a:extLst>
              <a:ext uri="{FF2B5EF4-FFF2-40B4-BE49-F238E27FC236}">
                <a16:creationId xmlns:a16="http://schemas.microsoft.com/office/drawing/2014/main" id="{164BA5B0-F6C4-41B0-89C4-6EFDAC424F5E}"/>
              </a:ext>
            </a:extLst>
          </p:cNvPr>
          <p:cNvGrpSpPr/>
          <p:nvPr/>
        </p:nvGrpSpPr>
        <p:grpSpPr>
          <a:xfrm rot="3033941" flipH="1">
            <a:off x="10341282" y="5825799"/>
            <a:ext cx="2093453" cy="1412210"/>
            <a:chOff x="5461250" y="728100"/>
            <a:chExt cx="495750" cy="334425"/>
          </a:xfrm>
          <a:solidFill>
            <a:srgbClr val="1A1B2C"/>
          </a:solidFill>
        </p:grpSpPr>
        <p:sp>
          <p:nvSpPr>
            <p:cNvPr id="20" name="Google Shape;372;p30">
              <a:extLst>
                <a:ext uri="{FF2B5EF4-FFF2-40B4-BE49-F238E27FC236}">
                  <a16:creationId xmlns:a16="http://schemas.microsoft.com/office/drawing/2014/main" id="{F5B87680-C784-493A-BA04-22CB83FB925F}"/>
                </a:ext>
              </a:extLst>
            </p:cNvPr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30">
              <a:extLst>
                <a:ext uri="{FF2B5EF4-FFF2-40B4-BE49-F238E27FC236}">
                  <a16:creationId xmlns:a16="http://schemas.microsoft.com/office/drawing/2014/main" id="{7E202174-B8F9-4105-9D80-4B9F2CDB7D95}"/>
                </a:ext>
              </a:extLst>
            </p:cNvPr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30">
              <a:extLst>
                <a:ext uri="{FF2B5EF4-FFF2-40B4-BE49-F238E27FC236}">
                  <a16:creationId xmlns:a16="http://schemas.microsoft.com/office/drawing/2014/main" id="{B3813033-7CDB-4E24-A2A0-9C73DE561C9E}"/>
                </a:ext>
              </a:extLst>
            </p:cNvPr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30">
              <a:extLst>
                <a:ext uri="{FF2B5EF4-FFF2-40B4-BE49-F238E27FC236}">
                  <a16:creationId xmlns:a16="http://schemas.microsoft.com/office/drawing/2014/main" id="{8855275D-34A8-4935-BB47-3620E3E311D6}"/>
                </a:ext>
              </a:extLst>
            </p:cNvPr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30">
              <a:extLst>
                <a:ext uri="{FF2B5EF4-FFF2-40B4-BE49-F238E27FC236}">
                  <a16:creationId xmlns:a16="http://schemas.microsoft.com/office/drawing/2014/main" id="{8B364799-131B-4026-9EBE-38FE58D255A6}"/>
                </a:ext>
              </a:extLst>
            </p:cNvPr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30">
              <a:extLst>
                <a:ext uri="{FF2B5EF4-FFF2-40B4-BE49-F238E27FC236}">
                  <a16:creationId xmlns:a16="http://schemas.microsoft.com/office/drawing/2014/main" id="{7B6EBB59-DCA6-4354-8081-1EEB1A158577}"/>
                </a:ext>
              </a:extLst>
            </p:cNvPr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8;p30">
              <a:extLst>
                <a:ext uri="{FF2B5EF4-FFF2-40B4-BE49-F238E27FC236}">
                  <a16:creationId xmlns:a16="http://schemas.microsoft.com/office/drawing/2014/main" id="{B32A2A76-E409-45E0-9CF9-4EF23A5FC04C}"/>
                </a:ext>
              </a:extLst>
            </p:cNvPr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9;p30">
              <a:extLst>
                <a:ext uri="{FF2B5EF4-FFF2-40B4-BE49-F238E27FC236}">
                  <a16:creationId xmlns:a16="http://schemas.microsoft.com/office/drawing/2014/main" id="{B9568F32-D3C7-4894-826C-18D606328FF7}"/>
                </a:ext>
              </a:extLst>
            </p:cNvPr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0;p30">
              <a:extLst>
                <a:ext uri="{FF2B5EF4-FFF2-40B4-BE49-F238E27FC236}">
                  <a16:creationId xmlns:a16="http://schemas.microsoft.com/office/drawing/2014/main" id="{F7F86C4C-474B-4854-9FB3-2A6D6F1563FE}"/>
                </a:ext>
              </a:extLst>
            </p:cNvPr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1;p30">
              <a:extLst>
                <a:ext uri="{FF2B5EF4-FFF2-40B4-BE49-F238E27FC236}">
                  <a16:creationId xmlns:a16="http://schemas.microsoft.com/office/drawing/2014/main" id="{6DFFE1EE-7A8F-4E4D-97E7-3580127E0F77}"/>
                </a:ext>
              </a:extLst>
            </p:cNvPr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2;p30">
              <a:extLst>
                <a:ext uri="{FF2B5EF4-FFF2-40B4-BE49-F238E27FC236}">
                  <a16:creationId xmlns:a16="http://schemas.microsoft.com/office/drawing/2014/main" id="{B5B1E2EE-005C-4B47-9B4D-20C0EFB2A833}"/>
                </a:ext>
              </a:extLst>
            </p:cNvPr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3;p30">
              <a:extLst>
                <a:ext uri="{FF2B5EF4-FFF2-40B4-BE49-F238E27FC236}">
                  <a16:creationId xmlns:a16="http://schemas.microsoft.com/office/drawing/2014/main" id="{58E0F26A-10DA-46CB-A2C4-F76AB444E408}"/>
                </a:ext>
              </a:extLst>
            </p:cNvPr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;p30">
              <a:extLst>
                <a:ext uri="{FF2B5EF4-FFF2-40B4-BE49-F238E27FC236}">
                  <a16:creationId xmlns:a16="http://schemas.microsoft.com/office/drawing/2014/main" id="{E13D111F-1A7B-4A81-A498-30D6F59795E3}"/>
                </a:ext>
              </a:extLst>
            </p:cNvPr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5;p30">
              <a:extLst>
                <a:ext uri="{FF2B5EF4-FFF2-40B4-BE49-F238E27FC236}">
                  <a16:creationId xmlns:a16="http://schemas.microsoft.com/office/drawing/2014/main" id="{20A468F5-C541-4C68-9973-209EFD4373C6}"/>
                </a:ext>
              </a:extLst>
            </p:cNvPr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6;p30">
              <a:extLst>
                <a:ext uri="{FF2B5EF4-FFF2-40B4-BE49-F238E27FC236}">
                  <a16:creationId xmlns:a16="http://schemas.microsoft.com/office/drawing/2014/main" id="{7A085550-F750-421E-A4E0-C9B5DE0760E7}"/>
                </a:ext>
              </a:extLst>
            </p:cNvPr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7;p30">
              <a:extLst>
                <a:ext uri="{FF2B5EF4-FFF2-40B4-BE49-F238E27FC236}">
                  <a16:creationId xmlns:a16="http://schemas.microsoft.com/office/drawing/2014/main" id="{65D276E0-A026-46BF-A50C-AB15FE99D017}"/>
                </a:ext>
              </a:extLst>
            </p:cNvPr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8;p30">
              <a:extLst>
                <a:ext uri="{FF2B5EF4-FFF2-40B4-BE49-F238E27FC236}">
                  <a16:creationId xmlns:a16="http://schemas.microsoft.com/office/drawing/2014/main" id="{68D2496B-3C9F-4BC8-882D-B0FB1FFC4107}"/>
                </a:ext>
              </a:extLst>
            </p:cNvPr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9;p30">
              <a:extLst>
                <a:ext uri="{FF2B5EF4-FFF2-40B4-BE49-F238E27FC236}">
                  <a16:creationId xmlns:a16="http://schemas.microsoft.com/office/drawing/2014/main" id="{37143861-B4E3-49A1-A621-466605D1C303}"/>
                </a:ext>
              </a:extLst>
            </p:cNvPr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0;p30">
              <a:extLst>
                <a:ext uri="{FF2B5EF4-FFF2-40B4-BE49-F238E27FC236}">
                  <a16:creationId xmlns:a16="http://schemas.microsoft.com/office/drawing/2014/main" id="{50B6FF0C-8321-4393-A383-EE7C341A2A78}"/>
                </a:ext>
              </a:extLst>
            </p:cNvPr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1;p30">
              <a:extLst>
                <a:ext uri="{FF2B5EF4-FFF2-40B4-BE49-F238E27FC236}">
                  <a16:creationId xmlns:a16="http://schemas.microsoft.com/office/drawing/2014/main" id="{8B368488-4F5C-4562-9D04-8E2DD6C30512}"/>
                </a:ext>
              </a:extLst>
            </p:cNvPr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2;p30">
              <a:extLst>
                <a:ext uri="{FF2B5EF4-FFF2-40B4-BE49-F238E27FC236}">
                  <a16:creationId xmlns:a16="http://schemas.microsoft.com/office/drawing/2014/main" id="{6B65DF18-98E2-4A16-9527-0A3FFDEDFB71}"/>
                </a:ext>
              </a:extLst>
            </p:cNvPr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3;p30">
              <a:extLst>
                <a:ext uri="{FF2B5EF4-FFF2-40B4-BE49-F238E27FC236}">
                  <a16:creationId xmlns:a16="http://schemas.microsoft.com/office/drawing/2014/main" id="{5823FAFC-A1C2-4320-9A68-7B9D292A7D46}"/>
                </a:ext>
              </a:extLst>
            </p:cNvPr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4;p30">
              <a:extLst>
                <a:ext uri="{FF2B5EF4-FFF2-40B4-BE49-F238E27FC236}">
                  <a16:creationId xmlns:a16="http://schemas.microsoft.com/office/drawing/2014/main" id="{00ADD352-9C82-49F3-AC91-4E278E612DC3}"/>
                </a:ext>
              </a:extLst>
            </p:cNvPr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5;p30">
              <a:extLst>
                <a:ext uri="{FF2B5EF4-FFF2-40B4-BE49-F238E27FC236}">
                  <a16:creationId xmlns:a16="http://schemas.microsoft.com/office/drawing/2014/main" id="{E2448E35-9B15-4096-8B9A-8510DBEEBEC2}"/>
                </a:ext>
              </a:extLst>
            </p:cNvPr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;p30">
              <a:extLst>
                <a:ext uri="{FF2B5EF4-FFF2-40B4-BE49-F238E27FC236}">
                  <a16:creationId xmlns:a16="http://schemas.microsoft.com/office/drawing/2014/main" id="{E198CC04-4852-42CA-A2CF-0AEC2C87780A}"/>
                </a:ext>
              </a:extLst>
            </p:cNvPr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7;p30">
              <a:extLst>
                <a:ext uri="{FF2B5EF4-FFF2-40B4-BE49-F238E27FC236}">
                  <a16:creationId xmlns:a16="http://schemas.microsoft.com/office/drawing/2014/main" id="{BC5C608B-810D-4986-A3FE-B35985015DA7}"/>
                </a:ext>
              </a:extLst>
            </p:cNvPr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7476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개선 사항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FFE059C-9393-46A0-AC7E-29EDEDDA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96" y="4248259"/>
            <a:ext cx="5620037" cy="185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9BAACA2A-07F1-4EDD-9D22-0B8F717BA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t="-1" b="41901"/>
          <a:stretch/>
        </p:blipFill>
        <p:spPr bwMode="auto">
          <a:xfrm>
            <a:off x="7650571" y="1932916"/>
            <a:ext cx="3135305" cy="15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AE5C7BC-B5C1-448C-A6B6-9C34BE42C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96" y="1201987"/>
            <a:ext cx="1844724" cy="23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16EA8D8-B6D5-4D4D-8103-68B5C7A25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0" t="4409"/>
          <a:stretch/>
        </p:blipFill>
        <p:spPr bwMode="auto">
          <a:xfrm>
            <a:off x="5189526" y="1201987"/>
            <a:ext cx="5596350" cy="66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43AD5CA-BF09-4AD6-B226-4DE21953FF3A}"/>
              </a:ext>
            </a:extLst>
          </p:cNvPr>
          <p:cNvSpPr/>
          <p:nvPr/>
        </p:nvSpPr>
        <p:spPr>
          <a:xfrm>
            <a:off x="2459029" y="1742625"/>
            <a:ext cx="483910" cy="487014"/>
          </a:xfrm>
          <a:prstGeom prst="ellipse">
            <a:avLst/>
          </a:prstGeom>
          <a:solidFill>
            <a:srgbClr val="EB432A">
              <a:alpha val="5803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CB0022E-CEAF-481B-B5A9-2E3C5C82CA98}"/>
              </a:ext>
            </a:extLst>
          </p:cNvPr>
          <p:cNvSpPr/>
          <p:nvPr/>
        </p:nvSpPr>
        <p:spPr>
          <a:xfrm>
            <a:off x="1871723" y="4101685"/>
            <a:ext cx="483910" cy="487014"/>
          </a:xfrm>
          <a:prstGeom prst="ellipse">
            <a:avLst/>
          </a:prstGeom>
          <a:solidFill>
            <a:srgbClr val="EB432A">
              <a:alpha val="5803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522A8-7041-43FD-A873-4FDB713EBB4E}"/>
              </a:ext>
            </a:extLst>
          </p:cNvPr>
          <p:cNvSpPr/>
          <p:nvPr/>
        </p:nvSpPr>
        <p:spPr>
          <a:xfrm>
            <a:off x="8514518" y="1292572"/>
            <a:ext cx="483910" cy="487014"/>
          </a:xfrm>
          <a:prstGeom prst="ellipse">
            <a:avLst/>
          </a:prstGeom>
          <a:solidFill>
            <a:srgbClr val="EB432A">
              <a:alpha val="5803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C2A90A-6E21-4532-8D3E-E04B3BADED85}"/>
              </a:ext>
            </a:extLst>
          </p:cNvPr>
          <p:cNvGrpSpPr/>
          <p:nvPr/>
        </p:nvGrpSpPr>
        <p:grpSpPr>
          <a:xfrm>
            <a:off x="7058642" y="3584734"/>
            <a:ext cx="1742716" cy="307777"/>
            <a:chOff x="1318434" y="4458831"/>
            <a:chExt cx="1742716" cy="307777"/>
          </a:xfrm>
          <a:scene3d>
            <a:camera prst="obliqueTopLeft"/>
            <a:lightRig rig="threePt" dir="t"/>
          </a:scene3d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CA92E0CF-93EB-4A7E-9B4A-264B99ABB2E7}"/>
                </a:ext>
              </a:extLst>
            </p:cNvPr>
            <p:cNvSpPr/>
            <p:nvPr/>
          </p:nvSpPr>
          <p:spPr>
            <a:xfrm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AF3747-150E-4F01-A331-46FE45DC2F85}"/>
                </a:ext>
              </a:extLst>
            </p:cNvPr>
            <p:cNvSpPr txBox="1"/>
            <p:nvPr/>
          </p:nvSpPr>
          <p:spPr>
            <a:xfrm>
              <a:off x="1430575" y="4458831"/>
              <a:ext cx="1630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현재 재생목록 확인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EF5AE4-A951-4001-A2A7-D3F7373CDE98}"/>
              </a:ext>
            </a:extLst>
          </p:cNvPr>
          <p:cNvGrpSpPr/>
          <p:nvPr/>
        </p:nvGrpSpPr>
        <p:grpSpPr>
          <a:xfrm>
            <a:off x="1466546" y="3557095"/>
            <a:ext cx="2523379" cy="307777"/>
            <a:chOff x="1318434" y="4458831"/>
            <a:chExt cx="2523379" cy="307777"/>
          </a:xfrm>
          <a:scene3d>
            <a:camera prst="obliqueTopLeft"/>
            <a:lightRig rig="threePt" dir="t"/>
          </a:scene3d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D90A1EF-0334-49D3-AD16-986BC345372E}"/>
                </a:ext>
              </a:extLst>
            </p:cNvPr>
            <p:cNvSpPr/>
            <p:nvPr/>
          </p:nvSpPr>
          <p:spPr>
            <a:xfrm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086CFE-04E1-49BB-A423-323528F0E360}"/>
                </a:ext>
              </a:extLst>
            </p:cNvPr>
            <p:cNvSpPr txBox="1"/>
            <p:nvPr/>
          </p:nvSpPr>
          <p:spPr>
            <a:xfrm>
              <a:off x="1430575" y="4458831"/>
              <a:ext cx="2411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플레이리스트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좋아요 리스트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EC90B3-67CE-4F7C-99CF-B63577E7A866}"/>
              </a:ext>
            </a:extLst>
          </p:cNvPr>
          <p:cNvGrpSpPr/>
          <p:nvPr/>
        </p:nvGrpSpPr>
        <p:grpSpPr>
          <a:xfrm>
            <a:off x="7416057" y="5793354"/>
            <a:ext cx="1364630" cy="307777"/>
            <a:chOff x="1303784" y="4458831"/>
            <a:chExt cx="1364630" cy="307777"/>
          </a:xfrm>
          <a:scene3d>
            <a:camera prst="obliqueTopLeft"/>
            <a:lightRig rig="threePt" dir="t"/>
          </a:scene3d>
        </p:grpSpPr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FAA14F4A-3A6F-4D73-B9BC-DD41544A6784}"/>
                </a:ext>
              </a:extLst>
            </p:cNvPr>
            <p:cNvSpPr/>
            <p:nvPr/>
          </p:nvSpPr>
          <p:spPr>
            <a:xfrm rot="16200000">
              <a:off x="1289643" y="4541694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19D73B-EAFF-42C6-900D-BD2DD54DEDAD}"/>
                </a:ext>
              </a:extLst>
            </p:cNvPr>
            <p:cNvSpPr txBox="1"/>
            <p:nvPr/>
          </p:nvSpPr>
          <p:spPr>
            <a:xfrm>
              <a:off x="1430575" y="4458831"/>
              <a:ext cx="1237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최근 재생목록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14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개선 사항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688B849A-2F7D-4D05-8A19-E6D59D26B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b="16071"/>
          <a:stretch/>
        </p:blipFill>
        <p:spPr bwMode="auto">
          <a:xfrm>
            <a:off x="1756844" y="2330462"/>
            <a:ext cx="4551498" cy="24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07976771-CC6C-4E87-B0EC-8088F4C24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74" y="2330462"/>
            <a:ext cx="3833940" cy="160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D5D4E2-4981-4A8D-979C-766C8DC0DEB8}"/>
              </a:ext>
            </a:extLst>
          </p:cNvPr>
          <p:cNvGrpSpPr/>
          <p:nvPr/>
        </p:nvGrpSpPr>
        <p:grpSpPr>
          <a:xfrm>
            <a:off x="4810161" y="5322999"/>
            <a:ext cx="4079381" cy="307777"/>
            <a:chOff x="1318434" y="4458831"/>
            <a:chExt cx="4079381" cy="307777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0ABBCF2A-8342-4FA7-B064-0B9161091357}"/>
                </a:ext>
              </a:extLst>
            </p:cNvPr>
            <p:cNvSpPr/>
            <p:nvPr/>
          </p:nvSpPr>
          <p:spPr>
            <a:xfrm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94199F-6074-4046-9D9B-D2E7CC75D999}"/>
                </a:ext>
              </a:extLst>
            </p:cNvPr>
            <p:cNvSpPr txBox="1"/>
            <p:nvPr/>
          </p:nvSpPr>
          <p:spPr>
            <a:xfrm>
              <a:off x="1430575" y="4458831"/>
              <a:ext cx="3967240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Youtube API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요청 할당량 초과시 화면</a:t>
              </a:r>
              <a:r>
                <a:rPr lang="en-US" altLang="ko-KR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/ </a:t>
              </a:r>
              <a:r>
                <a:rPr lang="ko-KR" altLang="en-US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에러 로그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28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개선 사항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2FE1C5A-96F0-4ECC-AD54-DCE91FEB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49"/>
          <a:stretch/>
        </p:blipFill>
        <p:spPr bwMode="auto">
          <a:xfrm>
            <a:off x="858470" y="2077726"/>
            <a:ext cx="4932005" cy="302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0C22E47E-EECF-45B7-A4D4-71707C7E41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7726"/>
            <a:ext cx="5494712" cy="302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78BF48F-C601-4076-8ED8-25EDF823A6F5}"/>
              </a:ext>
            </a:extLst>
          </p:cNvPr>
          <p:cNvGrpSpPr/>
          <p:nvPr/>
        </p:nvGrpSpPr>
        <p:grpSpPr>
          <a:xfrm>
            <a:off x="1589293" y="5267199"/>
            <a:ext cx="3313658" cy="307777"/>
            <a:chOff x="1318434" y="4458831"/>
            <a:chExt cx="3313658" cy="307777"/>
          </a:xfrm>
          <a:scene3d>
            <a:camera prst="obliqueTopLeft"/>
            <a:lightRig rig="threePt" dir="t"/>
          </a:scene3d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1EEF4B64-F6A6-4BB7-9722-3FF859812EF2}"/>
                </a:ext>
              </a:extLst>
            </p:cNvPr>
            <p:cNvSpPr/>
            <p:nvPr/>
          </p:nvSpPr>
          <p:spPr>
            <a:xfrm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03F29D-CB18-457B-9865-4B1C5EC1E112}"/>
                </a:ext>
              </a:extLst>
            </p:cNvPr>
            <p:cNvSpPr txBox="1"/>
            <p:nvPr/>
          </p:nvSpPr>
          <p:spPr>
            <a:xfrm>
              <a:off x="1430575" y="4458831"/>
              <a:ext cx="3201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음악이 아닌 영상도 같이 검색 결과 출력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7B5012F-04B6-4FE7-817F-A17A652F0146}"/>
              </a:ext>
            </a:extLst>
          </p:cNvPr>
          <p:cNvSpPr/>
          <p:nvPr/>
        </p:nvSpPr>
        <p:spPr>
          <a:xfrm>
            <a:off x="3537231" y="2604317"/>
            <a:ext cx="483910" cy="487014"/>
          </a:xfrm>
          <a:prstGeom prst="ellipse">
            <a:avLst/>
          </a:prstGeom>
          <a:solidFill>
            <a:srgbClr val="EB432A">
              <a:alpha val="5803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E5B682-CF47-4EED-83B6-17BFAD0AD2B9}"/>
              </a:ext>
            </a:extLst>
          </p:cNvPr>
          <p:cNvSpPr/>
          <p:nvPr/>
        </p:nvSpPr>
        <p:spPr>
          <a:xfrm>
            <a:off x="3537231" y="4340864"/>
            <a:ext cx="483910" cy="487014"/>
          </a:xfrm>
          <a:prstGeom prst="ellipse">
            <a:avLst/>
          </a:prstGeom>
          <a:solidFill>
            <a:srgbClr val="EB432A">
              <a:alpha val="5803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17611B-6FBB-4F36-953F-2F81E2D33744}"/>
              </a:ext>
            </a:extLst>
          </p:cNvPr>
          <p:cNvGrpSpPr/>
          <p:nvPr/>
        </p:nvGrpSpPr>
        <p:grpSpPr>
          <a:xfrm>
            <a:off x="7311561" y="5269975"/>
            <a:ext cx="3137328" cy="307777"/>
            <a:chOff x="1318434" y="4458831"/>
            <a:chExt cx="3137328" cy="307777"/>
          </a:xfrm>
          <a:scene3d>
            <a:camera prst="obliqueTopLeft"/>
            <a:lightRig rig="threePt" dir="t"/>
          </a:scene3d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1AC72261-43DD-4FEE-A496-87017695E4B9}"/>
                </a:ext>
              </a:extLst>
            </p:cNvPr>
            <p:cNvSpPr/>
            <p:nvPr/>
          </p:nvSpPr>
          <p:spPr>
            <a:xfrm>
              <a:off x="1318434" y="4538919"/>
              <a:ext cx="170332" cy="142050"/>
            </a:xfrm>
            <a:prstGeom prst="triangle">
              <a:avLst/>
            </a:prstGeom>
            <a:solidFill>
              <a:srgbClr val="EB4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8753F-F212-4A00-B10E-2D68B2823D86}"/>
                </a:ext>
              </a:extLst>
            </p:cNvPr>
            <p:cNvSpPr txBox="1"/>
            <p:nvPr/>
          </p:nvSpPr>
          <p:spPr>
            <a:xfrm>
              <a:off x="1430575" y="4458831"/>
              <a:ext cx="3025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화면 전환 시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플레이어 </a:t>
              </a:r>
              <a:r>
                <a:rPr lang="ko-KR" altLang="en-US" sz="1400">
                  <a:solidFill>
                    <a:srgbClr val="00000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재생이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 초기화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AD1DA7DD-1BA0-4E23-B69D-B914141E76B8}"/>
              </a:ext>
            </a:extLst>
          </p:cNvPr>
          <p:cNvSpPr/>
          <p:nvPr/>
        </p:nvSpPr>
        <p:spPr>
          <a:xfrm>
            <a:off x="7788284" y="4741504"/>
            <a:ext cx="483910" cy="487014"/>
          </a:xfrm>
          <a:prstGeom prst="ellipse">
            <a:avLst/>
          </a:prstGeom>
          <a:solidFill>
            <a:srgbClr val="EB432A">
              <a:alpha val="58039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7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9;p26">
            <a:extLst>
              <a:ext uri="{FF2B5EF4-FFF2-40B4-BE49-F238E27FC236}">
                <a16:creationId xmlns:a16="http://schemas.microsoft.com/office/drawing/2014/main" id="{3A772987-6370-4596-B009-1175F4E3CBBC}"/>
              </a:ext>
            </a:extLst>
          </p:cNvPr>
          <p:cNvSpPr txBox="1">
            <a:spLocks/>
          </p:cNvSpPr>
          <p:nvPr/>
        </p:nvSpPr>
        <p:spPr>
          <a:xfrm flipH="1">
            <a:off x="3388378" y="895928"/>
            <a:ext cx="4817086" cy="295541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000">
                <a:solidFill>
                  <a:srgbClr val="FFFFFF"/>
                </a:solidFill>
                <a:latin typeface="Helvetica-CondensedBlack" panose="020B0A00000000000000" pitchFamily="34" charset="0"/>
                <a:ea typeface="-윤고딕330" panose="02030504000101010101" pitchFamily="18" charset="-127"/>
              </a:rPr>
              <a:t>Q &amp; A</a:t>
            </a:r>
          </a:p>
        </p:txBody>
      </p:sp>
      <p:sp>
        <p:nvSpPr>
          <p:cNvPr id="10" name="Google Shape;250;p26">
            <a:extLst>
              <a:ext uri="{FF2B5EF4-FFF2-40B4-BE49-F238E27FC236}">
                <a16:creationId xmlns:a16="http://schemas.microsoft.com/office/drawing/2014/main" id="{2FA311FA-E0B0-434A-BD54-0BFF8C0280E7}"/>
              </a:ext>
            </a:extLst>
          </p:cNvPr>
          <p:cNvSpPr txBox="1">
            <a:spLocks/>
          </p:cNvSpPr>
          <p:nvPr/>
        </p:nvSpPr>
        <p:spPr>
          <a:xfrm flipH="1">
            <a:off x="9817663" y="5474174"/>
            <a:ext cx="1950411" cy="587092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2019117865 </a:t>
            </a:r>
            <a:r>
              <a:rPr lang="ko-KR" altLang="en-US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김나형</a:t>
            </a:r>
            <a:b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2017111502 </a:t>
            </a:r>
            <a:r>
              <a:rPr lang="ko-KR" altLang="en-US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김민영</a:t>
            </a:r>
            <a:b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2014016014 </a:t>
            </a:r>
            <a:r>
              <a:rPr lang="ko-KR" altLang="en-US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오강산</a:t>
            </a:r>
            <a:b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2019113779 </a:t>
            </a:r>
            <a:r>
              <a:rPr lang="ko-KR" altLang="en-US" sz="14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옥명주</a:t>
            </a:r>
            <a:endParaRPr lang="en-US" altLang="ko-KR"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Google Shape;251;p26">
            <a:extLst>
              <a:ext uri="{FF2B5EF4-FFF2-40B4-BE49-F238E27FC236}">
                <a16:creationId xmlns:a16="http://schemas.microsoft.com/office/drawing/2014/main" id="{40570D7F-55D5-4852-9604-F43EAD144108}"/>
              </a:ext>
            </a:extLst>
          </p:cNvPr>
          <p:cNvSpPr/>
          <p:nvPr/>
        </p:nvSpPr>
        <p:spPr>
          <a:xfrm>
            <a:off x="10897871" y="5388409"/>
            <a:ext cx="765273" cy="63754"/>
          </a:xfrm>
          <a:custGeom>
            <a:avLst/>
            <a:gdLst/>
            <a:ahLst/>
            <a:cxnLst/>
            <a:rect l="l" t="t" r="r" b="b"/>
            <a:pathLst>
              <a:path w="34573" h="4818" extrusionOk="0">
                <a:moveTo>
                  <a:pt x="0" y="0"/>
                </a:moveTo>
                <a:lnTo>
                  <a:pt x="283" y="4818"/>
                </a:lnTo>
                <a:lnTo>
                  <a:pt x="34573" y="4534"/>
                </a:lnTo>
                <a:lnTo>
                  <a:pt x="34290" y="850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</p:sp>
      <p:sp>
        <p:nvSpPr>
          <p:cNvPr id="12" name="Google Shape;252;p26">
            <a:extLst>
              <a:ext uri="{FF2B5EF4-FFF2-40B4-BE49-F238E27FC236}">
                <a16:creationId xmlns:a16="http://schemas.microsoft.com/office/drawing/2014/main" id="{9DFE73F6-B0D2-4186-927A-BFECE7053DB7}"/>
              </a:ext>
            </a:extLst>
          </p:cNvPr>
          <p:cNvSpPr txBox="1">
            <a:spLocks/>
          </p:cNvSpPr>
          <p:nvPr/>
        </p:nvSpPr>
        <p:spPr>
          <a:xfrm flipH="1">
            <a:off x="8863580" y="4872982"/>
            <a:ext cx="2908091" cy="523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2000">
                <a:solidFill>
                  <a:srgbClr val="FFFFFF"/>
                </a:solidFill>
                <a:latin typeface="Helvetica-CondensedBlack" panose="020B0A00000000000000" pitchFamily="34" charset="0"/>
                <a:ea typeface="Noto Sans KR Black" panose="020B0A00000000000000" pitchFamily="34" charset="-127"/>
                <a:cs typeface="Big Shoulders Text"/>
                <a:sym typeface="Big Shoulders Text"/>
              </a:rPr>
              <a:t>TEAM. STREAMING</a:t>
            </a:r>
          </a:p>
        </p:txBody>
      </p:sp>
      <p:sp>
        <p:nvSpPr>
          <p:cNvPr id="13" name="Google Shape;253;p26">
            <a:extLst>
              <a:ext uri="{FF2B5EF4-FFF2-40B4-BE49-F238E27FC236}">
                <a16:creationId xmlns:a16="http://schemas.microsoft.com/office/drawing/2014/main" id="{59FEDBA5-F423-4920-AF6C-7AADFA978907}"/>
              </a:ext>
            </a:extLst>
          </p:cNvPr>
          <p:cNvSpPr txBox="1">
            <a:spLocks/>
          </p:cNvSpPr>
          <p:nvPr/>
        </p:nvSpPr>
        <p:spPr>
          <a:xfrm flipH="1">
            <a:off x="3562596" y="3758003"/>
            <a:ext cx="4468650" cy="37140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60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6185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8F858EBD-7ADD-443D-8F0F-C9C54C75D7CA}"/>
              </a:ext>
            </a:extLst>
          </p:cNvPr>
          <p:cNvSpPr/>
          <p:nvPr/>
        </p:nvSpPr>
        <p:spPr>
          <a:xfrm rot="16200000">
            <a:off x="5351520" y="1617551"/>
            <a:ext cx="1488960" cy="3622898"/>
          </a:xfrm>
          <a:prstGeom prst="snip2DiagRect">
            <a:avLst/>
          </a:prstGeom>
          <a:solidFill>
            <a:srgbClr val="1A1B2C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38A03-B8D9-4817-A1EF-ACCF5CCB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4721" cy="6858000"/>
          </a:xfrm>
          <a:prstGeom prst="rect">
            <a:avLst/>
          </a:prstGeom>
        </p:spPr>
      </p:pic>
      <p:sp>
        <p:nvSpPr>
          <p:cNvPr id="15" name="Google Shape;12;p2">
            <a:extLst>
              <a:ext uri="{FF2B5EF4-FFF2-40B4-BE49-F238E27FC236}">
                <a16:creationId xmlns:a16="http://schemas.microsoft.com/office/drawing/2014/main" id="{5CC99415-6331-4E38-8D53-D14EECD3C88C}"/>
              </a:ext>
            </a:extLst>
          </p:cNvPr>
          <p:cNvSpPr/>
          <p:nvPr/>
        </p:nvSpPr>
        <p:spPr>
          <a:xfrm rot="422979">
            <a:off x="9729844" y="3847552"/>
            <a:ext cx="3993630" cy="5368705"/>
          </a:xfrm>
          <a:custGeom>
            <a:avLst/>
            <a:gdLst/>
            <a:ahLst/>
            <a:cxnLst/>
            <a:rect l="l" t="t" r="r" b="b"/>
            <a:pathLst>
              <a:path w="112131" h="160445" extrusionOk="0">
                <a:moveTo>
                  <a:pt x="111929" y="0"/>
                </a:moveTo>
                <a:lnTo>
                  <a:pt x="50731" y="2416"/>
                </a:lnTo>
                <a:lnTo>
                  <a:pt x="0" y="160244"/>
                </a:lnTo>
                <a:lnTo>
                  <a:pt x="112131" y="160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78836-C0A2-4C3B-A83B-369EA20640D1}"/>
              </a:ext>
            </a:extLst>
          </p:cNvPr>
          <p:cNvSpPr txBox="1"/>
          <p:nvPr/>
        </p:nvSpPr>
        <p:spPr>
          <a:xfrm>
            <a:off x="4879962" y="3105833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담당업무</a:t>
            </a:r>
          </a:p>
        </p:txBody>
      </p:sp>
      <p:grpSp>
        <p:nvGrpSpPr>
          <p:cNvPr id="19" name="Google Shape;371;p30">
            <a:extLst>
              <a:ext uri="{FF2B5EF4-FFF2-40B4-BE49-F238E27FC236}">
                <a16:creationId xmlns:a16="http://schemas.microsoft.com/office/drawing/2014/main" id="{164BA5B0-F6C4-41B0-89C4-6EFDAC424F5E}"/>
              </a:ext>
            </a:extLst>
          </p:cNvPr>
          <p:cNvGrpSpPr/>
          <p:nvPr/>
        </p:nvGrpSpPr>
        <p:grpSpPr>
          <a:xfrm rot="3033941" flipH="1">
            <a:off x="10341282" y="5825799"/>
            <a:ext cx="2093453" cy="1412210"/>
            <a:chOff x="5461250" y="728100"/>
            <a:chExt cx="495750" cy="334425"/>
          </a:xfrm>
          <a:solidFill>
            <a:srgbClr val="1A1B2C"/>
          </a:solidFill>
        </p:grpSpPr>
        <p:sp>
          <p:nvSpPr>
            <p:cNvPr id="20" name="Google Shape;372;p30">
              <a:extLst>
                <a:ext uri="{FF2B5EF4-FFF2-40B4-BE49-F238E27FC236}">
                  <a16:creationId xmlns:a16="http://schemas.microsoft.com/office/drawing/2014/main" id="{F5B87680-C784-493A-BA04-22CB83FB925F}"/>
                </a:ext>
              </a:extLst>
            </p:cNvPr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30">
              <a:extLst>
                <a:ext uri="{FF2B5EF4-FFF2-40B4-BE49-F238E27FC236}">
                  <a16:creationId xmlns:a16="http://schemas.microsoft.com/office/drawing/2014/main" id="{7E202174-B8F9-4105-9D80-4B9F2CDB7D95}"/>
                </a:ext>
              </a:extLst>
            </p:cNvPr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30">
              <a:extLst>
                <a:ext uri="{FF2B5EF4-FFF2-40B4-BE49-F238E27FC236}">
                  <a16:creationId xmlns:a16="http://schemas.microsoft.com/office/drawing/2014/main" id="{B3813033-7CDB-4E24-A2A0-9C73DE561C9E}"/>
                </a:ext>
              </a:extLst>
            </p:cNvPr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30">
              <a:extLst>
                <a:ext uri="{FF2B5EF4-FFF2-40B4-BE49-F238E27FC236}">
                  <a16:creationId xmlns:a16="http://schemas.microsoft.com/office/drawing/2014/main" id="{8855275D-34A8-4935-BB47-3620E3E311D6}"/>
                </a:ext>
              </a:extLst>
            </p:cNvPr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30">
              <a:extLst>
                <a:ext uri="{FF2B5EF4-FFF2-40B4-BE49-F238E27FC236}">
                  <a16:creationId xmlns:a16="http://schemas.microsoft.com/office/drawing/2014/main" id="{8B364799-131B-4026-9EBE-38FE58D255A6}"/>
                </a:ext>
              </a:extLst>
            </p:cNvPr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30">
              <a:extLst>
                <a:ext uri="{FF2B5EF4-FFF2-40B4-BE49-F238E27FC236}">
                  <a16:creationId xmlns:a16="http://schemas.microsoft.com/office/drawing/2014/main" id="{7B6EBB59-DCA6-4354-8081-1EEB1A158577}"/>
                </a:ext>
              </a:extLst>
            </p:cNvPr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8;p30">
              <a:extLst>
                <a:ext uri="{FF2B5EF4-FFF2-40B4-BE49-F238E27FC236}">
                  <a16:creationId xmlns:a16="http://schemas.microsoft.com/office/drawing/2014/main" id="{B32A2A76-E409-45E0-9CF9-4EF23A5FC04C}"/>
                </a:ext>
              </a:extLst>
            </p:cNvPr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9;p30">
              <a:extLst>
                <a:ext uri="{FF2B5EF4-FFF2-40B4-BE49-F238E27FC236}">
                  <a16:creationId xmlns:a16="http://schemas.microsoft.com/office/drawing/2014/main" id="{B9568F32-D3C7-4894-826C-18D606328FF7}"/>
                </a:ext>
              </a:extLst>
            </p:cNvPr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0;p30">
              <a:extLst>
                <a:ext uri="{FF2B5EF4-FFF2-40B4-BE49-F238E27FC236}">
                  <a16:creationId xmlns:a16="http://schemas.microsoft.com/office/drawing/2014/main" id="{F7F86C4C-474B-4854-9FB3-2A6D6F1563FE}"/>
                </a:ext>
              </a:extLst>
            </p:cNvPr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1;p30">
              <a:extLst>
                <a:ext uri="{FF2B5EF4-FFF2-40B4-BE49-F238E27FC236}">
                  <a16:creationId xmlns:a16="http://schemas.microsoft.com/office/drawing/2014/main" id="{6DFFE1EE-7A8F-4E4D-97E7-3580127E0F77}"/>
                </a:ext>
              </a:extLst>
            </p:cNvPr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2;p30">
              <a:extLst>
                <a:ext uri="{FF2B5EF4-FFF2-40B4-BE49-F238E27FC236}">
                  <a16:creationId xmlns:a16="http://schemas.microsoft.com/office/drawing/2014/main" id="{B5B1E2EE-005C-4B47-9B4D-20C0EFB2A833}"/>
                </a:ext>
              </a:extLst>
            </p:cNvPr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3;p30">
              <a:extLst>
                <a:ext uri="{FF2B5EF4-FFF2-40B4-BE49-F238E27FC236}">
                  <a16:creationId xmlns:a16="http://schemas.microsoft.com/office/drawing/2014/main" id="{58E0F26A-10DA-46CB-A2C4-F76AB444E408}"/>
                </a:ext>
              </a:extLst>
            </p:cNvPr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;p30">
              <a:extLst>
                <a:ext uri="{FF2B5EF4-FFF2-40B4-BE49-F238E27FC236}">
                  <a16:creationId xmlns:a16="http://schemas.microsoft.com/office/drawing/2014/main" id="{E13D111F-1A7B-4A81-A498-30D6F59795E3}"/>
                </a:ext>
              </a:extLst>
            </p:cNvPr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5;p30">
              <a:extLst>
                <a:ext uri="{FF2B5EF4-FFF2-40B4-BE49-F238E27FC236}">
                  <a16:creationId xmlns:a16="http://schemas.microsoft.com/office/drawing/2014/main" id="{20A468F5-C541-4C68-9973-209EFD4373C6}"/>
                </a:ext>
              </a:extLst>
            </p:cNvPr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6;p30">
              <a:extLst>
                <a:ext uri="{FF2B5EF4-FFF2-40B4-BE49-F238E27FC236}">
                  <a16:creationId xmlns:a16="http://schemas.microsoft.com/office/drawing/2014/main" id="{7A085550-F750-421E-A4E0-C9B5DE0760E7}"/>
                </a:ext>
              </a:extLst>
            </p:cNvPr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7;p30">
              <a:extLst>
                <a:ext uri="{FF2B5EF4-FFF2-40B4-BE49-F238E27FC236}">
                  <a16:creationId xmlns:a16="http://schemas.microsoft.com/office/drawing/2014/main" id="{65D276E0-A026-46BF-A50C-AB15FE99D017}"/>
                </a:ext>
              </a:extLst>
            </p:cNvPr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8;p30">
              <a:extLst>
                <a:ext uri="{FF2B5EF4-FFF2-40B4-BE49-F238E27FC236}">
                  <a16:creationId xmlns:a16="http://schemas.microsoft.com/office/drawing/2014/main" id="{68D2496B-3C9F-4BC8-882D-B0FB1FFC4107}"/>
                </a:ext>
              </a:extLst>
            </p:cNvPr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9;p30">
              <a:extLst>
                <a:ext uri="{FF2B5EF4-FFF2-40B4-BE49-F238E27FC236}">
                  <a16:creationId xmlns:a16="http://schemas.microsoft.com/office/drawing/2014/main" id="{37143861-B4E3-49A1-A621-466605D1C303}"/>
                </a:ext>
              </a:extLst>
            </p:cNvPr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0;p30">
              <a:extLst>
                <a:ext uri="{FF2B5EF4-FFF2-40B4-BE49-F238E27FC236}">
                  <a16:creationId xmlns:a16="http://schemas.microsoft.com/office/drawing/2014/main" id="{50B6FF0C-8321-4393-A383-EE7C341A2A78}"/>
                </a:ext>
              </a:extLst>
            </p:cNvPr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1;p30">
              <a:extLst>
                <a:ext uri="{FF2B5EF4-FFF2-40B4-BE49-F238E27FC236}">
                  <a16:creationId xmlns:a16="http://schemas.microsoft.com/office/drawing/2014/main" id="{8B368488-4F5C-4562-9D04-8E2DD6C30512}"/>
                </a:ext>
              </a:extLst>
            </p:cNvPr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2;p30">
              <a:extLst>
                <a:ext uri="{FF2B5EF4-FFF2-40B4-BE49-F238E27FC236}">
                  <a16:creationId xmlns:a16="http://schemas.microsoft.com/office/drawing/2014/main" id="{6B65DF18-98E2-4A16-9527-0A3FFDEDFB71}"/>
                </a:ext>
              </a:extLst>
            </p:cNvPr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3;p30">
              <a:extLst>
                <a:ext uri="{FF2B5EF4-FFF2-40B4-BE49-F238E27FC236}">
                  <a16:creationId xmlns:a16="http://schemas.microsoft.com/office/drawing/2014/main" id="{5823FAFC-A1C2-4320-9A68-7B9D292A7D46}"/>
                </a:ext>
              </a:extLst>
            </p:cNvPr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4;p30">
              <a:extLst>
                <a:ext uri="{FF2B5EF4-FFF2-40B4-BE49-F238E27FC236}">
                  <a16:creationId xmlns:a16="http://schemas.microsoft.com/office/drawing/2014/main" id="{00ADD352-9C82-49F3-AC91-4E278E612DC3}"/>
                </a:ext>
              </a:extLst>
            </p:cNvPr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5;p30">
              <a:extLst>
                <a:ext uri="{FF2B5EF4-FFF2-40B4-BE49-F238E27FC236}">
                  <a16:creationId xmlns:a16="http://schemas.microsoft.com/office/drawing/2014/main" id="{E2448E35-9B15-4096-8B9A-8510DBEEBEC2}"/>
                </a:ext>
              </a:extLst>
            </p:cNvPr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;p30">
              <a:extLst>
                <a:ext uri="{FF2B5EF4-FFF2-40B4-BE49-F238E27FC236}">
                  <a16:creationId xmlns:a16="http://schemas.microsoft.com/office/drawing/2014/main" id="{E198CC04-4852-42CA-A2CF-0AEC2C87780A}"/>
                </a:ext>
              </a:extLst>
            </p:cNvPr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7;p30">
              <a:extLst>
                <a:ext uri="{FF2B5EF4-FFF2-40B4-BE49-F238E27FC236}">
                  <a16:creationId xmlns:a16="http://schemas.microsoft.com/office/drawing/2014/main" id="{BC5C608B-810D-4986-A3FE-B35985015DA7}"/>
                </a:ext>
              </a:extLst>
            </p:cNvPr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367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B7D06-4DC6-44A5-9524-827149104526}"/>
              </a:ext>
            </a:extLst>
          </p:cNvPr>
          <p:cNvSpPr txBox="1"/>
          <p:nvPr/>
        </p:nvSpPr>
        <p:spPr>
          <a:xfrm>
            <a:off x="203200" y="221672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담당업무</a:t>
            </a:r>
          </a:p>
        </p:txBody>
      </p:sp>
      <p:grpSp>
        <p:nvGrpSpPr>
          <p:cNvPr id="8" name="Google Shape;11899;p102">
            <a:extLst>
              <a:ext uri="{FF2B5EF4-FFF2-40B4-BE49-F238E27FC236}">
                <a16:creationId xmlns:a16="http://schemas.microsoft.com/office/drawing/2014/main" id="{64B6FDD0-0F8E-4CF2-832E-E4258ECD8B2D}"/>
              </a:ext>
            </a:extLst>
          </p:cNvPr>
          <p:cNvGrpSpPr/>
          <p:nvPr/>
        </p:nvGrpSpPr>
        <p:grpSpPr>
          <a:xfrm>
            <a:off x="6686279" y="1410499"/>
            <a:ext cx="1277217" cy="1637146"/>
            <a:chOff x="7603081" y="1973072"/>
            <a:chExt cx="276802" cy="354807"/>
          </a:xfrm>
        </p:grpSpPr>
        <p:sp>
          <p:nvSpPr>
            <p:cNvPr id="9" name="Google Shape;11900;p102">
              <a:extLst>
                <a:ext uri="{FF2B5EF4-FFF2-40B4-BE49-F238E27FC236}">
                  <a16:creationId xmlns:a16="http://schemas.microsoft.com/office/drawing/2014/main" id="{CAE9EC0F-88E2-462A-B6CC-A9EAE0B3C23D}"/>
                </a:ext>
              </a:extLst>
            </p:cNvPr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D1D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01;p102">
              <a:extLst>
                <a:ext uri="{FF2B5EF4-FFF2-40B4-BE49-F238E27FC236}">
                  <a16:creationId xmlns:a16="http://schemas.microsoft.com/office/drawing/2014/main" id="{20F5293F-3BCA-401F-A7D3-BEA2EA7EDE4A}"/>
                </a:ext>
              </a:extLst>
            </p:cNvPr>
            <p:cNvSpPr/>
            <p:nvPr/>
          </p:nvSpPr>
          <p:spPr>
            <a:xfrm>
              <a:off x="7666527" y="2189465"/>
              <a:ext cx="149909" cy="92197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02;p102">
              <a:extLst>
                <a:ext uri="{FF2B5EF4-FFF2-40B4-BE49-F238E27FC236}">
                  <a16:creationId xmlns:a16="http://schemas.microsoft.com/office/drawing/2014/main" id="{4161BBA0-E311-4A21-B2D4-9A772F4FC27D}"/>
                </a:ext>
              </a:extLst>
            </p:cNvPr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03;p102">
              <a:extLst>
                <a:ext uri="{FF2B5EF4-FFF2-40B4-BE49-F238E27FC236}">
                  <a16:creationId xmlns:a16="http://schemas.microsoft.com/office/drawing/2014/main" id="{E1461256-658C-4142-8CA0-7092A3E971D8}"/>
                </a:ext>
              </a:extLst>
            </p:cNvPr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04;p102">
              <a:extLst>
                <a:ext uri="{FF2B5EF4-FFF2-40B4-BE49-F238E27FC236}">
                  <a16:creationId xmlns:a16="http://schemas.microsoft.com/office/drawing/2014/main" id="{333850A9-343D-4F31-8CDB-8DBE47CB6096}"/>
                </a:ext>
              </a:extLst>
            </p:cNvPr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05;p102">
              <a:extLst>
                <a:ext uri="{FF2B5EF4-FFF2-40B4-BE49-F238E27FC236}">
                  <a16:creationId xmlns:a16="http://schemas.microsoft.com/office/drawing/2014/main" id="{27DF3EC8-544C-40CA-AC62-78724F453431}"/>
                </a:ext>
              </a:extLst>
            </p:cNvPr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06;p102">
              <a:extLst>
                <a:ext uri="{FF2B5EF4-FFF2-40B4-BE49-F238E27FC236}">
                  <a16:creationId xmlns:a16="http://schemas.microsoft.com/office/drawing/2014/main" id="{76B265B4-6B79-4A00-A2E5-39CE6AA08351}"/>
                </a:ext>
              </a:extLst>
            </p:cNvPr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07;p102">
              <a:extLst>
                <a:ext uri="{FF2B5EF4-FFF2-40B4-BE49-F238E27FC236}">
                  <a16:creationId xmlns:a16="http://schemas.microsoft.com/office/drawing/2014/main" id="{9E3A82C8-CAF5-47D7-BA84-83F94F1D012A}"/>
                </a:ext>
              </a:extLst>
            </p:cNvPr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08;p102">
              <a:extLst>
                <a:ext uri="{FF2B5EF4-FFF2-40B4-BE49-F238E27FC236}">
                  <a16:creationId xmlns:a16="http://schemas.microsoft.com/office/drawing/2014/main" id="{6F2BCFFC-88F7-4428-B984-1E5FAA13A319}"/>
                </a:ext>
              </a:extLst>
            </p:cNvPr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09;p102">
              <a:extLst>
                <a:ext uri="{FF2B5EF4-FFF2-40B4-BE49-F238E27FC236}">
                  <a16:creationId xmlns:a16="http://schemas.microsoft.com/office/drawing/2014/main" id="{60CFFE6E-26AE-4ADE-B773-0B303BF9CB8F}"/>
                </a:ext>
              </a:extLst>
            </p:cNvPr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10;p102">
              <a:extLst>
                <a:ext uri="{FF2B5EF4-FFF2-40B4-BE49-F238E27FC236}">
                  <a16:creationId xmlns:a16="http://schemas.microsoft.com/office/drawing/2014/main" id="{1DC06399-E447-43A9-9E09-E2A34AD72469}"/>
                </a:ext>
              </a:extLst>
            </p:cNvPr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11;p102">
              <a:extLst>
                <a:ext uri="{FF2B5EF4-FFF2-40B4-BE49-F238E27FC236}">
                  <a16:creationId xmlns:a16="http://schemas.microsoft.com/office/drawing/2014/main" id="{564281B3-2BEC-4BE5-B51F-8642A320DE11}"/>
                </a:ext>
              </a:extLst>
            </p:cNvPr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12;p102">
              <a:extLst>
                <a:ext uri="{FF2B5EF4-FFF2-40B4-BE49-F238E27FC236}">
                  <a16:creationId xmlns:a16="http://schemas.microsoft.com/office/drawing/2014/main" id="{70F5A784-957D-4479-A152-72410F7CE562}"/>
                </a:ext>
              </a:extLst>
            </p:cNvPr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13;p102">
              <a:extLst>
                <a:ext uri="{FF2B5EF4-FFF2-40B4-BE49-F238E27FC236}">
                  <a16:creationId xmlns:a16="http://schemas.microsoft.com/office/drawing/2014/main" id="{846408FC-46BE-44B9-A6CF-E3A17CC61284}"/>
                </a:ext>
              </a:extLst>
            </p:cNvPr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955;p102">
            <a:extLst>
              <a:ext uri="{FF2B5EF4-FFF2-40B4-BE49-F238E27FC236}">
                <a16:creationId xmlns:a16="http://schemas.microsoft.com/office/drawing/2014/main" id="{2D266BAF-8544-4842-B4C1-7A46C7FE797F}"/>
              </a:ext>
            </a:extLst>
          </p:cNvPr>
          <p:cNvGrpSpPr/>
          <p:nvPr/>
        </p:nvGrpSpPr>
        <p:grpSpPr>
          <a:xfrm>
            <a:off x="6595186" y="4096766"/>
            <a:ext cx="1566586" cy="1637027"/>
            <a:chOff x="5310611" y="1502972"/>
            <a:chExt cx="339515" cy="354781"/>
          </a:xfrm>
        </p:grpSpPr>
        <p:sp>
          <p:nvSpPr>
            <p:cNvPr id="24" name="Google Shape;11956;p102">
              <a:extLst>
                <a:ext uri="{FF2B5EF4-FFF2-40B4-BE49-F238E27FC236}">
                  <a16:creationId xmlns:a16="http://schemas.microsoft.com/office/drawing/2014/main" id="{B7B4A807-6A3B-48F6-A2CB-B9FCDD3C63DE}"/>
                </a:ext>
              </a:extLst>
            </p:cNvPr>
            <p:cNvSpPr/>
            <p:nvPr/>
          </p:nvSpPr>
          <p:spPr>
            <a:xfrm>
              <a:off x="5310611" y="1502972"/>
              <a:ext cx="339515" cy="343285"/>
            </a:xfrm>
            <a:custGeom>
              <a:avLst/>
              <a:gdLst/>
              <a:ahLst/>
              <a:cxnLst/>
              <a:rect l="l" t="t" r="r" b="b"/>
              <a:pathLst>
                <a:path w="12966" h="13110" extrusionOk="0">
                  <a:moveTo>
                    <a:pt x="5684" y="1"/>
                  </a:moveTo>
                  <a:cubicBezTo>
                    <a:pt x="5669" y="1"/>
                    <a:pt x="5654" y="1"/>
                    <a:pt x="5639" y="2"/>
                  </a:cubicBezTo>
                  <a:cubicBezTo>
                    <a:pt x="4656" y="2"/>
                    <a:pt x="2672" y="956"/>
                    <a:pt x="2453" y="2788"/>
                  </a:cubicBezTo>
                  <a:cubicBezTo>
                    <a:pt x="2329" y="3875"/>
                    <a:pt x="1909" y="4009"/>
                    <a:pt x="1670" y="4772"/>
                  </a:cubicBezTo>
                  <a:cubicBezTo>
                    <a:pt x="142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40" y="10505"/>
                    <a:pt x="1" y="10839"/>
                    <a:pt x="325" y="11793"/>
                  </a:cubicBezTo>
                  <a:cubicBezTo>
                    <a:pt x="573" y="12509"/>
                    <a:pt x="1890" y="13110"/>
                    <a:pt x="1890" y="13110"/>
                  </a:cubicBezTo>
                  <a:lnTo>
                    <a:pt x="11067" y="13110"/>
                  </a:lnTo>
                  <a:cubicBezTo>
                    <a:pt x="11067" y="13110"/>
                    <a:pt x="12393" y="12509"/>
                    <a:pt x="12632" y="11793"/>
                  </a:cubicBezTo>
                  <a:cubicBezTo>
                    <a:pt x="12966" y="10839"/>
                    <a:pt x="12117" y="10515"/>
                    <a:pt x="12145" y="9055"/>
                  </a:cubicBezTo>
                  <a:cubicBezTo>
                    <a:pt x="12164" y="7796"/>
                    <a:pt x="11745" y="7577"/>
                    <a:pt x="11535" y="6842"/>
                  </a:cubicBezTo>
                  <a:cubicBezTo>
                    <a:pt x="11325" y="6098"/>
                    <a:pt x="11535" y="5592"/>
                    <a:pt x="11287" y="4772"/>
                  </a:cubicBezTo>
                  <a:cubicBezTo>
                    <a:pt x="11058" y="4009"/>
                    <a:pt x="10638" y="3875"/>
                    <a:pt x="10504" y="2788"/>
                  </a:cubicBezTo>
                  <a:cubicBezTo>
                    <a:pt x="10285" y="956"/>
                    <a:pt x="8301" y="2"/>
                    <a:pt x="7318" y="2"/>
                  </a:cubicBezTo>
                  <a:cubicBezTo>
                    <a:pt x="7303" y="1"/>
                    <a:pt x="7288" y="1"/>
                    <a:pt x="7273" y="1"/>
                  </a:cubicBezTo>
                  <a:cubicBezTo>
                    <a:pt x="7078" y="1"/>
                    <a:pt x="6886" y="58"/>
                    <a:pt x="6727" y="164"/>
                  </a:cubicBezTo>
                  <a:cubicBezTo>
                    <a:pt x="6650" y="212"/>
                    <a:pt x="6564" y="236"/>
                    <a:pt x="6480" y="236"/>
                  </a:cubicBezTo>
                  <a:cubicBezTo>
                    <a:pt x="6395" y="236"/>
                    <a:pt x="6312" y="212"/>
                    <a:pt x="6240" y="164"/>
                  </a:cubicBezTo>
                  <a:cubicBezTo>
                    <a:pt x="6072" y="58"/>
                    <a:pt x="5879" y="1"/>
                    <a:pt x="5684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57;p102">
              <a:extLst>
                <a:ext uri="{FF2B5EF4-FFF2-40B4-BE49-F238E27FC236}">
                  <a16:creationId xmlns:a16="http://schemas.microsoft.com/office/drawing/2014/main" id="{7977F75B-B333-45BE-9E10-948D2E1A95AF}"/>
                </a:ext>
              </a:extLst>
            </p:cNvPr>
            <p:cNvSpPr/>
            <p:nvPr/>
          </p:nvSpPr>
          <p:spPr>
            <a:xfrm>
              <a:off x="5310611" y="1502972"/>
              <a:ext cx="169914" cy="343285"/>
            </a:xfrm>
            <a:custGeom>
              <a:avLst/>
              <a:gdLst/>
              <a:ahLst/>
              <a:cxnLst/>
              <a:rect l="l" t="t" r="r" b="b"/>
              <a:pathLst>
                <a:path w="6489" h="13110" extrusionOk="0">
                  <a:moveTo>
                    <a:pt x="5694" y="1"/>
                  </a:moveTo>
                  <a:cubicBezTo>
                    <a:pt x="5679" y="1"/>
                    <a:pt x="5664" y="1"/>
                    <a:pt x="5649" y="2"/>
                  </a:cubicBezTo>
                  <a:cubicBezTo>
                    <a:pt x="4666" y="2"/>
                    <a:pt x="2682" y="956"/>
                    <a:pt x="2462" y="2788"/>
                  </a:cubicBezTo>
                  <a:cubicBezTo>
                    <a:pt x="2329" y="3875"/>
                    <a:pt x="1909" y="4009"/>
                    <a:pt x="1680" y="4772"/>
                  </a:cubicBezTo>
                  <a:cubicBezTo>
                    <a:pt x="143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50" y="10505"/>
                    <a:pt x="1" y="10839"/>
                    <a:pt x="335" y="11793"/>
                  </a:cubicBezTo>
                  <a:cubicBezTo>
                    <a:pt x="573" y="12509"/>
                    <a:pt x="1899" y="13110"/>
                    <a:pt x="1899" y="13110"/>
                  </a:cubicBezTo>
                  <a:lnTo>
                    <a:pt x="6488" y="13110"/>
                  </a:lnTo>
                  <a:lnTo>
                    <a:pt x="6479" y="231"/>
                  </a:lnTo>
                  <a:cubicBezTo>
                    <a:pt x="6393" y="231"/>
                    <a:pt x="6316" y="212"/>
                    <a:pt x="6240" y="164"/>
                  </a:cubicBezTo>
                  <a:cubicBezTo>
                    <a:pt x="6072" y="58"/>
                    <a:pt x="5887" y="1"/>
                    <a:pt x="569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58;p102">
              <a:extLst>
                <a:ext uri="{FF2B5EF4-FFF2-40B4-BE49-F238E27FC236}">
                  <a16:creationId xmlns:a16="http://schemas.microsoft.com/office/drawing/2014/main" id="{D560FB6A-2921-4D28-979A-CC977CC8A9C4}"/>
                </a:ext>
              </a:extLst>
            </p:cNvPr>
            <p:cNvSpPr/>
            <p:nvPr/>
          </p:nvSpPr>
          <p:spPr>
            <a:xfrm>
              <a:off x="5348841" y="1709101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2"/>
                    <a:pt x="3130" y="1946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8"/>
                  </a:cubicBezTo>
                  <a:lnTo>
                    <a:pt x="1" y="5028"/>
                  </a:lnTo>
                  <a:cubicBezTo>
                    <a:pt x="1" y="5381"/>
                    <a:pt x="287" y="5677"/>
                    <a:pt x="649" y="5677"/>
                  </a:cubicBezTo>
                  <a:lnTo>
                    <a:pt x="9388" y="5677"/>
                  </a:lnTo>
                  <a:cubicBezTo>
                    <a:pt x="9750" y="5677"/>
                    <a:pt x="10046" y="5381"/>
                    <a:pt x="10046" y="5028"/>
                  </a:cubicBezTo>
                  <a:lnTo>
                    <a:pt x="10046" y="3988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6"/>
                  </a:lnTo>
                  <a:cubicBezTo>
                    <a:pt x="656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59;p102">
              <a:extLst>
                <a:ext uri="{FF2B5EF4-FFF2-40B4-BE49-F238E27FC236}">
                  <a16:creationId xmlns:a16="http://schemas.microsoft.com/office/drawing/2014/main" id="{D46F22CC-B271-46FC-9A7D-BD1445E6250A}"/>
                </a:ext>
              </a:extLst>
            </p:cNvPr>
            <p:cNvSpPr/>
            <p:nvPr/>
          </p:nvSpPr>
          <p:spPr>
            <a:xfrm>
              <a:off x="5348841" y="1767048"/>
              <a:ext cx="263081" cy="90705"/>
            </a:xfrm>
            <a:custGeom>
              <a:avLst/>
              <a:gdLst/>
              <a:ahLst/>
              <a:cxnLst/>
              <a:rect l="l" t="t" r="r" b="b"/>
              <a:pathLst>
                <a:path w="10047" h="3464" extrusionOk="0">
                  <a:moveTo>
                    <a:pt x="2376" y="1"/>
                  </a:moveTo>
                  <a:lnTo>
                    <a:pt x="878" y="535"/>
                  </a:lnTo>
                  <a:cubicBezTo>
                    <a:pt x="354" y="716"/>
                    <a:pt x="1" y="1212"/>
                    <a:pt x="1" y="1765"/>
                  </a:cubicBezTo>
                  <a:lnTo>
                    <a:pt x="1" y="2815"/>
                  </a:lnTo>
                  <a:cubicBezTo>
                    <a:pt x="1" y="3168"/>
                    <a:pt x="296" y="3464"/>
                    <a:pt x="659" y="3464"/>
                  </a:cubicBezTo>
                  <a:lnTo>
                    <a:pt x="9397" y="3464"/>
                  </a:lnTo>
                  <a:cubicBezTo>
                    <a:pt x="9760" y="3464"/>
                    <a:pt x="10046" y="3168"/>
                    <a:pt x="10046" y="2815"/>
                  </a:cubicBezTo>
                  <a:lnTo>
                    <a:pt x="10046" y="1775"/>
                  </a:lnTo>
                  <a:cubicBezTo>
                    <a:pt x="10046" y="1212"/>
                    <a:pt x="9703" y="716"/>
                    <a:pt x="9178" y="535"/>
                  </a:cubicBezTo>
                  <a:lnTo>
                    <a:pt x="7671" y="1"/>
                  </a:lnTo>
                  <a:cubicBezTo>
                    <a:pt x="7070" y="821"/>
                    <a:pt x="6268" y="1727"/>
                    <a:pt x="5333" y="2223"/>
                  </a:cubicBezTo>
                  <a:cubicBezTo>
                    <a:pt x="5238" y="2276"/>
                    <a:pt x="5131" y="2302"/>
                    <a:pt x="5023" y="2302"/>
                  </a:cubicBezTo>
                  <a:cubicBezTo>
                    <a:pt x="4916" y="2302"/>
                    <a:pt x="4809" y="2276"/>
                    <a:pt x="4713" y="2223"/>
                  </a:cubicBezTo>
                  <a:cubicBezTo>
                    <a:pt x="3778" y="1727"/>
                    <a:pt x="2977" y="821"/>
                    <a:pt x="2376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60;p102">
              <a:extLst>
                <a:ext uri="{FF2B5EF4-FFF2-40B4-BE49-F238E27FC236}">
                  <a16:creationId xmlns:a16="http://schemas.microsoft.com/office/drawing/2014/main" id="{02D4C198-4166-4937-B707-7C13AF85AF1A}"/>
                </a:ext>
              </a:extLst>
            </p:cNvPr>
            <p:cNvSpPr/>
            <p:nvPr/>
          </p:nvSpPr>
          <p:spPr>
            <a:xfrm>
              <a:off x="5446013" y="1708839"/>
              <a:ext cx="68736" cy="23069"/>
            </a:xfrm>
            <a:custGeom>
              <a:avLst/>
              <a:gdLst/>
              <a:ahLst/>
              <a:cxnLst/>
              <a:rect l="l" t="t" r="r" b="b"/>
              <a:pathLst>
                <a:path w="2625" h="881" extrusionOk="0">
                  <a:moveTo>
                    <a:pt x="1" y="1"/>
                  </a:moveTo>
                  <a:lnTo>
                    <a:pt x="1" y="602"/>
                  </a:lnTo>
                  <a:cubicBezTo>
                    <a:pt x="416" y="788"/>
                    <a:pt x="862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61;p102">
              <a:extLst>
                <a:ext uri="{FF2B5EF4-FFF2-40B4-BE49-F238E27FC236}">
                  <a16:creationId xmlns:a16="http://schemas.microsoft.com/office/drawing/2014/main" id="{F81306DA-0F9F-4BE4-9E89-48070330ABA5}"/>
                </a:ext>
              </a:extLst>
            </p:cNvPr>
            <p:cNvSpPr/>
            <p:nvPr/>
          </p:nvSpPr>
          <p:spPr>
            <a:xfrm>
              <a:off x="5406055" y="1548979"/>
              <a:ext cx="148652" cy="171381"/>
            </a:xfrm>
            <a:custGeom>
              <a:avLst/>
              <a:gdLst/>
              <a:ahLst/>
              <a:cxnLst/>
              <a:rect l="l" t="t" r="r" b="b"/>
              <a:pathLst>
                <a:path w="5677" h="6545" extrusionOk="0">
                  <a:moveTo>
                    <a:pt x="0" y="0"/>
                  </a:moveTo>
                  <a:lnTo>
                    <a:pt x="0" y="3711"/>
                  </a:lnTo>
                  <a:cubicBezTo>
                    <a:pt x="0" y="5276"/>
                    <a:pt x="1269" y="6545"/>
                    <a:pt x="2834" y="6545"/>
                  </a:cubicBezTo>
                  <a:cubicBezTo>
                    <a:pt x="4408" y="6545"/>
                    <a:pt x="5676" y="5276"/>
                    <a:pt x="5676" y="3711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62;p102">
              <a:extLst>
                <a:ext uri="{FF2B5EF4-FFF2-40B4-BE49-F238E27FC236}">
                  <a16:creationId xmlns:a16="http://schemas.microsoft.com/office/drawing/2014/main" id="{BE180DE8-2FFA-467E-A445-ABC41C775E9F}"/>
                </a:ext>
              </a:extLst>
            </p:cNvPr>
            <p:cNvSpPr/>
            <p:nvPr/>
          </p:nvSpPr>
          <p:spPr>
            <a:xfrm>
              <a:off x="5405584" y="1548979"/>
              <a:ext cx="149124" cy="171590"/>
            </a:xfrm>
            <a:custGeom>
              <a:avLst/>
              <a:gdLst/>
              <a:ahLst/>
              <a:cxnLst/>
              <a:rect l="l" t="t" r="r" b="b"/>
              <a:pathLst>
                <a:path w="5695" h="6553" extrusionOk="0">
                  <a:moveTo>
                    <a:pt x="18" y="0"/>
                  </a:moveTo>
                  <a:lnTo>
                    <a:pt x="18" y="3711"/>
                  </a:lnTo>
                  <a:cubicBezTo>
                    <a:pt x="1" y="5302"/>
                    <a:pt x="1299" y="6552"/>
                    <a:pt x="2836" y="6552"/>
                  </a:cubicBezTo>
                  <a:cubicBezTo>
                    <a:pt x="2985" y="6552"/>
                    <a:pt x="3137" y="6541"/>
                    <a:pt x="3290" y="6516"/>
                  </a:cubicBezTo>
                  <a:cubicBezTo>
                    <a:pt x="1907" y="6297"/>
                    <a:pt x="886" y="5104"/>
                    <a:pt x="886" y="3711"/>
                  </a:cubicBezTo>
                  <a:lnTo>
                    <a:pt x="886" y="2576"/>
                  </a:lnTo>
                  <a:cubicBezTo>
                    <a:pt x="886" y="2395"/>
                    <a:pt x="944" y="2223"/>
                    <a:pt x="1039" y="2070"/>
                  </a:cubicBezTo>
                  <a:cubicBezTo>
                    <a:pt x="1392" y="1489"/>
                    <a:pt x="1735" y="1412"/>
                    <a:pt x="2117" y="1307"/>
                  </a:cubicBezTo>
                  <a:cubicBezTo>
                    <a:pt x="2384" y="1260"/>
                    <a:pt x="2632" y="1164"/>
                    <a:pt x="2852" y="1021"/>
                  </a:cubicBezTo>
                  <a:cubicBezTo>
                    <a:pt x="3081" y="1164"/>
                    <a:pt x="3329" y="1260"/>
                    <a:pt x="3586" y="1307"/>
                  </a:cubicBezTo>
                  <a:cubicBezTo>
                    <a:pt x="3977" y="1412"/>
                    <a:pt x="4311" y="1489"/>
                    <a:pt x="4664" y="2070"/>
                  </a:cubicBezTo>
                  <a:cubicBezTo>
                    <a:pt x="4931" y="2490"/>
                    <a:pt x="5284" y="2853"/>
                    <a:pt x="5694" y="3129"/>
                  </a:cubicBezTo>
                  <a:lnTo>
                    <a:pt x="569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63;p102">
              <a:extLst>
                <a:ext uri="{FF2B5EF4-FFF2-40B4-BE49-F238E27FC236}">
                  <a16:creationId xmlns:a16="http://schemas.microsoft.com/office/drawing/2014/main" id="{01E354F3-CB65-4575-93FE-A5D73C382362}"/>
                </a:ext>
              </a:extLst>
            </p:cNvPr>
            <p:cNvSpPr/>
            <p:nvPr/>
          </p:nvSpPr>
          <p:spPr>
            <a:xfrm>
              <a:off x="5455047" y="1668802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3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8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64;p102">
              <a:extLst>
                <a:ext uri="{FF2B5EF4-FFF2-40B4-BE49-F238E27FC236}">
                  <a16:creationId xmlns:a16="http://schemas.microsoft.com/office/drawing/2014/main" id="{A8A44112-8006-4914-B7F1-6B1C49E4D33B}"/>
                </a:ext>
              </a:extLst>
            </p:cNvPr>
            <p:cNvSpPr/>
            <p:nvPr/>
          </p:nvSpPr>
          <p:spPr>
            <a:xfrm>
              <a:off x="5440279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6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65;p102">
              <a:extLst>
                <a:ext uri="{FF2B5EF4-FFF2-40B4-BE49-F238E27FC236}">
                  <a16:creationId xmlns:a16="http://schemas.microsoft.com/office/drawing/2014/main" id="{A58B983B-D011-4482-94E7-F71C5D55D6D2}"/>
                </a:ext>
              </a:extLst>
            </p:cNvPr>
            <p:cNvSpPr/>
            <p:nvPr/>
          </p:nvSpPr>
          <p:spPr>
            <a:xfrm>
              <a:off x="5508962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3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966;p102">
              <a:extLst>
                <a:ext uri="{FF2B5EF4-FFF2-40B4-BE49-F238E27FC236}">
                  <a16:creationId xmlns:a16="http://schemas.microsoft.com/office/drawing/2014/main" id="{7BF557EE-02D5-4C9F-9100-F657BEF5C359}"/>
                </a:ext>
              </a:extLst>
            </p:cNvPr>
            <p:cNvSpPr/>
            <p:nvPr/>
          </p:nvSpPr>
          <p:spPr>
            <a:xfrm>
              <a:off x="5432528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967;p102">
              <a:extLst>
                <a:ext uri="{FF2B5EF4-FFF2-40B4-BE49-F238E27FC236}">
                  <a16:creationId xmlns:a16="http://schemas.microsoft.com/office/drawing/2014/main" id="{38F6B3C8-EDCE-483C-9B17-AD1E1E8F7958}"/>
                </a:ext>
              </a:extLst>
            </p:cNvPr>
            <p:cNvSpPr/>
            <p:nvPr/>
          </p:nvSpPr>
          <p:spPr>
            <a:xfrm>
              <a:off x="5501211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lnTo>
                    <a:pt x="736" y="440"/>
                  </a:lnTo>
                  <a:cubicBezTo>
                    <a:pt x="1022" y="440"/>
                    <a:pt x="1022" y="1"/>
                    <a:pt x="73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968;p102">
              <a:extLst>
                <a:ext uri="{FF2B5EF4-FFF2-40B4-BE49-F238E27FC236}">
                  <a16:creationId xmlns:a16="http://schemas.microsoft.com/office/drawing/2014/main" id="{D25C714D-F3DF-4D0F-A5F3-9E1241162CCE}"/>
                </a:ext>
              </a:extLst>
            </p:cNvPr>
            <p:cNvSpPr/>
            <p:nvPr/>
          </p:nvSpPr>
          <p:spPr>
            <a:xfrm>
              <a:off x="5353842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287" y="0"/>
                  </a:moveTo>
                  <a:cubicBezTo>
                    <a:pt x="172" y="96"/>
                    <a:pt x="77" y="210"/>
                    <a:pt x="0" y="334"/>
                  </a:cubicBezTo>
                  <a:lnTo>
                    <a:pt x="1117" y="1298"/>
                  </a:lnTo>
                  <a:cubicBezTo>
                    <a:pt x="1260" y="1422"/>
                    <a:pt x="1346" y="1603"/>
                    <a:pt x="1346" y="1794"/>
                  </a:cubicBezTo>
                  <a:lnTo>
                    <a:pt x="1346" y="2710"/>
                  </a:lnTo>
                  <a:lnTo>
                    <a:pt x="1784" y="2710"/>
                  </a:lnTo>
                  <a:lnTo>
                    <a:pt x="1784" y="1794"/>
                  </a:lnTo>
                  <a:cubicBezTo>
                    <a:pt x="1784" y="1479"/>
                    <a:pt x="1641" y="1174"/>
                    <a:pt x="1403" y="97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969;p102">
              <a:extLst>
                <a:ext uri="{FF2B5EF4-FFF2-40B4-BE49-F238E27FC236}">
                  <a16:creationId xmlns:a16="http://schemas.microsoft.com/office/drawing/2014/main" id="{9C530A80-97E3-4E8A-B7F9-3E2790C8994C}"/>
                </a:ext>
              </a:extLst>
            </p:cNvPr>
            <p:cNvSpPr/>
            <p:nvPr/>
          </p:nvSpPr>
          <p:spPr>
            <a:xfrm>
              <a:off x="5560415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1489" y="0"/>
                  </a:moveTo>
                  <a:lnTo>
                    <a:pt x="383" y="973"/>
                  </a:lnTo>
                  <a:cubicBezTo>
                    <a:pt x="134" y="1174"/>
                    <a:pt x="1" y="1479"/>
                    <a:pt x="1" y="1794"/>
                  </a:cubicBezTo>
                  <a:lnTo>
                    <a:pt x="1" y="2710"/>
                  </a:lnTo>
                  <a:lnTo>
                    <a:pt x="440" y="2710"/>
                  </a:lnTo>
                  <a:lnTo>
                    <a:pt x="440" y="1794"/>
                  </a:lnTo>
                  <a:cubicBezTo>
                    <a:pt x="440" y="1603"/>
                    <a:pt x="516" y="1422"/>
                    <a:pt x="669" y="1298"/>
                  </a:cubicBezTo>
                  <a:lnTo>
                    <a:pt x="1785" y="334"/>
                  </a:lnTo>
                  <a:cubicBezTo>
                    <a:pt x="1699" y="210"/>
                    <a:pt x="1604" y="96"/>
                    <a:pt x="14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70;p102">
              <a:extLst>
                <a:ext uri="{FF2B5EF4-FFF2-40B4-BE49-F238E27FC236}">
                  <a16:creationId xmlns:a16="http://schemas.microsoft.com/office/drawing/2014/main" id="{37C21BDD-783A-45BB-BB85-30E76F9B693A}"/>
                </a:ext>
              </a:extLst>
            </p:cNvPr>
            <p:cNvSpPr/>
            <p:nvPr/>
          </p:nvSpPr>
          <p:spPr>
            <a:xfrm>
              <a:off x="5480499" y="1502972"/>
              <a:ext cx="149909" cy="256613"/>
            </a:xfrm>
            <a:custGeom>
              <a:avLst/>
              <a:gdLst/>
              <a:ahLst/>
              <a:cxnLst/>
              <a:rect l="l" t="t" r="r" b="b"/>
              <a:pathLst>
                <a:path w="5725" h="9800" extrusionOk="0">
                  <a:moveTo>
                    <a:pt x="785" y="1"/>
                  </a:moveTo>
                  <a:cubicBezTo>
                    <a:pt x="590" y="1"/>
                    <a:pt x="398" y="58"/>
                    <a:pt x="239" y="164"/>
                  </a:cubicBezTo>
                  <a:cubicBezTo>
                    <a:pt x="162" y="212"/>
                    <a:pt x="76" y="231"/>
                    <a:pt x="0" y="231"/>
                  </a:cubicBezTo>
                  <a:lnTo>
                    <a:pt x="0" y="2187"/>
                  </a:lnTo>
                  <a:cubicBezTo>
                    <a:pt x="563" y="2902"/>
                    <a:pt x="1393" y="2330"/>
                    <a:pt x="2185" y="3589"/>
                  </a:cubicBezTo>
                  <a:cubicBezTo>
                    <a:pt x="2843" y="4667"/>
                    <a:pt x="3683" y="4629"/>
                    <a:pt x="3969" y="5468"/>
                  </a:cubicBezTo>
                  <a:cubicBezTo>
                    <a:pt x="4055" y="5707"/>
                    <a:pt x="4007" y="5974"/>
                    <a:pt x="4026" y="6222"/>
                  </a:cubicBezTo>
                  <a:cubicBezTo>
                    <a:pt x="4150" y="7653"/>
                    <a:pt x="5238" y="8302"/>
                    <a:pt x="5724" y="9799"/>
                  </a:cubicBezTo>
                  <a:cubicBezTo>
                    <a:pt x="5676" y="9551"/>
                    <a:pt x="5648" y="9303"/>
                    <a:pt x="5657" y="9055"/>
                  </a:cubicBezTo>
                  <a:cubicBezTo>
                    <a:pt x="5676" y="7796"/>
                    <a:pt x="5257" y="7577"/>
                    <a:pt x="5047" y="6842"/>
                  </a:cubicBezTo>
                  <a:cubicBezTo>
                    <a:pt x="4837" y="6098"/>
                    <a:pt x="5047" y="5592"/>
                    <a:pt x="4799" y="4772"/>
                  </a:cubicBezTo>
                  <a:cubicBezTo>
                    <a:pt x="4570" y="4009"/>
                    <a:pt x="4150" y="3875"/>
                    <a:pt x="4016" y="2788"/>
                  </a:cubicBezTo>
                  <a:cubicBezTo>
                    <a:pt x="3797" y="956"/>
                    <a:pt x="1813" y="2"/>
                    <a:pt x="830" y="2"/>
                  </a:cubicBezTo>
                  <a:cubicBezTo>
                    <a:pt x="815" y="1"/>
                    <a:pt x="800" y="1"/>
                    <a:pt x="78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71;p102">
              <a:extLst>
                <a:ext uri="{FF2B5EF4-FFF2-40B4-BE49-F238E27FC236}">
                  <a16:creationId xmlns:a16="http://schemas.microsoft.com/office/drawing/2014/main" id="{9D9DD3D0-8E18-4B3D-A328-7DBD17200211}"/>
                </a:ext>
              </a:extLst>
            </p:cNvPr>
            <p:cNvSpPr/>
            <p:nvPr/>
          </p:nvSpPr>
          <p:spPr>
            <a:xfrm>
              <a:off x="5330354" y="1502972"/>
              <a:ext cx="149909" cy="256351"/>
            </a:xfrm>
            <a:custGeom>
              <a:avLst/>
              <a:gdLst/>
              <a:ahLst/>
              <a:cxnLst/>
              <a:rect l="l" t="t" r="r" b="b"/>
              <a:pathLst>
                <a:path w="5725" h="9790" extrusionOk="0">
                  <a:moveTo>
                    <a:pt x="4938" y="1"/>
                  </a:moveTo>
                  <a:cubicBezTo>
                    <a:pt x="4923" y="1"/>
                    <a:pt x="4909" y="1"/>
                    <a:pt x="4895" y="2"/>
                  </a:cubicBezTo>
                  <a:cubicBezTo>
                    <a:pt x="3902" y="2"/>
                    <a:pt x="1928" y="956"/>
                    <a:pt x="1699" y="2788"/>
                  </a:cubicBezTo>
                  <a:cubicBezTo>
                    <a:pt x="1575" y="3875"/>
                    <a:pt x="1155" y="4009"/>
                    <a:pt x="926" y="4772"/>
                  </a:cubicBezTo>
                  <a:cubicBezTo>
                    <a:pt x="678" y="5592"/>
                    <a:pt x="888" y="6098"/>
                    <a:pt x="678" y="6842"/>
                  </a:cubicBezTo>
                  <a:cubicBezTo>
                    <a:pt x="468" y="7577"/>
                    <a:pt x="48" y="7796"/>
                    <a:pt x="67" y="9055"/>
                  </a:cubicBezTo>
                  <a:cubicBezTo>
                    <a:pt x="77" y="9303"/>
                    <a:pt x="48" y="9551"/>
                    <a:pt x="1" y="9790"/>
                  </a:cubicBezTo>
                  <a:cubicBezTo>
                    <a:pt x="487" y="8302"/>
                    <a:pt x="1584" y="7653"/>
                    <a:pt x="1689" y="6222"/>
                  </a:cubicBezTo>
                  <a:cubicBezTo>
                    <a:pt x="1718" y="5974"/>
                    <a:pt x="1670" y="5707"/>
                    <a:pt x="1756" y="5468"/>
                  </a:cubicBezTo>
                  <a:cubicBezTo>
                    <a:pt x="2042" y="4629"/>
                    <a:pt x="2872" y="4667"/>
                    <a:pt x="3540" y="3589"/>
                  </a:cubicBezTo>
                  <a:cubicBezTo>
                    <a:pt x="4322" y="2330"/>
                    <a:pt x="5162" y="2902"/>
                    <a:pt x="5725" y="2187"/>
                  </a:cubicBezTo>
                  <a:lnTo>
                    <a:pt x="5725" y="231"/>
                  </a:lnTo>
                  <a:cubicBezTo>
                    <a:pt x="5639" y="231"/>
                    <a:pt x="5553" y="212"/>
                    <a:pt x="5486" y="164"/>
                  </a:cubicBezTo>
                  <a:cubicBezTo>
                    <a:pt x="5318" y="58"/>
                    <a:pt x="5125" y="1"/>
                    <a:pt x="493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2667;p102">
            <a:extLst>
              <a:ext uri="{FF2B5EF4-FFF2-40B4-BE49-F238E27FC236}">
                <a16:creationId xmlns:a16="http://schemas.microsoft.com/office/drawing/2014/main" id="{4019DE8C-E6BF-4124-8EF8-256F2E5F62FA}"/>
              </a:ext>
            </a:extLst>
          </p:cNvPr>
          <p:cNvGrpSpPr/>
          <p:nvPr/>
        </p:nvGrpSpPr>
        <p:grpSpPr>
          <a:xfrm>
            <a:off x="1026023" y="4096891"/>
            <a:ext cx="1216079" cy="1636902"/>
            <a:chOff x="7606826" y="1502999"/>
            <a:chExt cx="263552" cy="354754"/>
          </a:xfrm>
        </p:grpSpPr>
        <p:sp>
          <p:nvSpPr>
            <p:cNvPr id="41" name="Google Shape;12668;p102">
              <a:extLst>
                <a:ext uri="{FF2B5EF4-FFF2-40B4-BE49-F238E27FC236}">
                  <a16:creationId xmlns:a16="http://schemas.microsoft.com/office/drawing/2014/main" id="{F509DB5F-51F6-4D4A-8896-CDF37DB52622}"/>
                </a:ext>
              </a:extLst>
            </p:cNvPr>
            <p:cNvSpPr/>
            <p:nvPr/>
          </p:nvSpPr>
          <p:spPr>
            <a:xfrm>
              <a:off x="7606826" y="1703340"/>
              <a:ext cx="263552" cy="154413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69;p102">
              <a:extLst>
                <a:ext uri="{FF2B5EF4-FFF2-40B4-BE49-F238E27FC236}">
                  <a16:creationId xmlns:a16="http://schemas.microsoft.com/office/drawing/2014/main" id="{19F5B544-0152-463F-9222-A16B7E9E58B9}"/>
                </a:ext>
              </a:extLst>
            </p:cNvPr>
            <p:cNvSpPr/>
            <p:nvPr/>
          </p:nvSpPr>
          <p:spPr>
            <a:xfrm>
              <a:off x="7626543" y="1502999"/>
              <a:ext cx="223856" cy="240090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70;p102">
              <a:extLst>
                <a:ext uri="{FF2B5EF4-FFF2-40B4-BE49-F238E27FC236}">
                  <a16:creationId xmlns:a16="http://schemas.microsoft.com/office/drawing/2014/main" id="{DA28D160-DB25-49E1-B026-CEB912DC0963}"/>
                </a:ext>
              </a:extLst>
            </p:cNvPr>
            <p:cNvSpPr/>
            <p:nvPr/>
          </p:nvSpPr>
          <p:spPr>
            <a:xfrm>
              <a:off x="7641049" y="1708839"/>
              <a:ext cx="194869" cy="102959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1;p102">
              <a:extLst>
                <a:ext uri="{FF2B5EF4-FFF2-40B4-BE49-F238E27FC236}">
                  <a16:creationId xmlns:a16="http://schemas.microsoft.com/office/drawing/2014/main" id="{0E6F44FB-E786-4D31-BA64-B55D5117F61F}"/>
                </a:ext>
              </a:extLst>
            </p:cNvPr>
            <p:cNvSpPr/>
            <p:nvPr/>
          </p:nvSpPr>
          <p:spPr>
            <a:xfrm>
              <a:off x="7659431" y="1726069"/>
              <a:ext cx="158341" cy="65227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72;p102">
              <a:extLst>
                <a:ext uri="{FF2B5EF4-FFF2-40B4-BE49-F238E27FC236}">
                  <a16:creationId xmlns:a16="http://schemas.microsoft.com/office/drawing/2014/main" id="{1C685E68-9972-405C-8CC5-1D346C636937}"/>
                </a:ext>
              </a:extLst>
            </p:cNvPr>
            <p:cNvSpPr/>
            <p:nvPr/>
          </p:nvSpPr>
          <p:spPr>
            <a:xfrm>
              <a:off x="7692739" y="1502999"/>
              <a:ext cx="142420" cy="85468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73;p102">
              <a:extLst>
                <a:ext uri="{FF2B5EF4-FFF2-40B4-BE49-F238E27FC236}">
                  <a16:creationId xmlns:a16="http://schemas.microsoft.com/office/drawing/2014/main" id="{D56E9A69-E744-4D79-8177-9C8BD74D0A9F}"/>
                </a:ext>
              </a:extLst>
            </p:cNvPr>
            <p:cNvSpPr/>
            <p:nvPr/>
          </p:nvSpPr>
          <p:spPr>
            <a:xfrm>
              <a:off x="7687266" y="1703340"/>
              <a:ext cx="102436" cy="87955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674;p102">
              <a:extLst>
                <a:ext uri="{FF2B5EF4-FFF2-40B4-BE49-F238E27FC236}">
                  <a16:creationId xmlns:a16="http://schemas.microsoft.com/office/drawing/2014/main" id="{175B6538-F80D-4730-A2AF-B123CFD87441}"/>
                </a:ext>
              </a:extLst>
            </p:cNvPr>
            <p:cNvSpPr/>
            <p:nvPr/>
          </p:nvSpPr>
          <p:spPr>
            <a:xfrm>
              <a:off x="7704234" y="1703340"/>
              <a:ext cx="68736" cy="28254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675;p102">
              <a:extLst>
                <a:ext uri="{FF2B5EF4-FFF2-40B4-BE49-F238E27FC236}">
                  <a16:creationId xmlns:a16="http://schemas.microsoft.com/office/drawing/2014/main" id="{8E69F0DF-1B4F-475E-AC63-5C57A774A626}"/>
                </a:ext>
              </a:extLst>
            </p:cNvPr>
            <p:cNvSpPr/>
            <p:nvPr/>
          </p:nvSpPr>
          <p:spPr>
            <a:xfrm>
              <a:off x="7664014" y="1576133"/>
              <a:ext cx="149176" cy="144070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676;p102">
              <a:extLst>
                <a:ext uri="{FF2B5EF4-FFF2-40B4-BE49-F238E27FC236}">
                  <a16:creationId xmlns:a16="http://schemas.microsoft.com/office/drawing/2014/main" id="{D7602BEC-D038-4694-BF5B-A8E2FA8A03D2}"/>
                </a:ext>
              </a:extLst>
            </p:cNvPr>
            <p:cNvSpPr/>
            <p:nvPr/>
          </p:nvSpPr>
          <p:spPr>
            <a:xfrm>
              <a:off x="7664014" y="1576133"/>
              <a:ext cx="126186" cy="144148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677;p102">
              <a:extLst>
                <a:ext uri="{FF2B5EF4-FFF2-40B4-BE49-F238E27FC236}">
                  <a16:creationId xmlns:a16="http://schemas.microsoft.com/office/drawing/2014/main" id="{C1F2C390-A8A6-4333-983B-790579458F8D}"/>
                </a:ext>
              </a:extLst>
            </p:cNvPr>
            <p:cNvSpPr/>
            <p:nvPr/>
          </p:nvSpPr>
          <p:spPr>
            <a:xfrm>
              <a:off x="7690749" y="1611431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78;p102">
              <a:extLst>
                <a:ext uri="{FF2B5EF4-FFF2-40B4-BE49-F238E27FC236}">
                  <a16:creationId xmlns:a16="http://schemas.microsoft.com/office/drawing/2014/main" id="{546F8E42-F9ED-4EDD-A1CC-0AEDBD8D6998}"/>
                </a:ext>
              </a:extLst>
            </p:cNvPr>
            <p:cNvSpPr/>
            <p:nvPr/>
          </p:nvSpPr>
          <p:spPr>
            <a:xfrm>
              <a:off x="7759458" y="1611431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679;p102">
              <a:extLst>
                <a:ext uri="{FF2B5EF4-FFF2-40B4-BE49-F238E27FC236}">
                  <a16:creationId xmlns:a16="http://schemas.microsoft.com/office/drawing/2014/main" id="{84DDB9A4-0F7F-4509-AB80-DDDEAFD59A1C}"/>
                </a:ext>
              </a:extLst>
            </p:cNvPr>
            <p:cNvSpPr/>
            <p:nvPr/>
          </p:nvSpPr>
          <p:spPr>
            <a:xfrm>
              <a:off x="7698499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80;p102">
              <a:extLst>
                <a:ext uri="{FF2B5EF4-FFF2-40B4-BE49-F238E27FC236}">
                  <a16:creationId xmlns:a16="http://schemas.microsoft.com/office/drawing/2014/main" id="{1725D016-079B-4BE7-BF88-57C4A5E2FE7F}"/>
                </a:ext>
              </a:extLst>
            </p:cNvPr>
            <p:cNvSpPr/>
            <p:nvPr/>
          </p:nvSpPr>
          <p:spPr>
            <a:xfrm>
              <a:off x="7767183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81;p102">
              <a:extLst>
                <a:ext uri="{FF2B5EF4-FFF2-40B4-BE49-F238E27FC236}">
                  <a16:creationId xmlns:a16="http://schemas.microsoft.com/office/drawing/2014/main" id="{D8D081C2-4C10-4A2C-A9C8-326185F52FCF}"/>
                </a:ext>
              </a:extLst>
            </p:cNvPr>
            <p:cNvSpPr/>
            <p:nvPr/>
          </p:nvSpPr>
          <p:spPr>
            <a:xfrm>
              <a:off x="7610073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682;p102">
              <a:extLst>
                <a:ext uri="{FF2B5EF4-FFF2-40B4-BE49-F238E27FC236}">
                  <a16:creationId xmlns:a16="http://schemas.microsoft.com/office/drawing/2014/main" id="{10F22A9F-196A-405F-A3CD-803848E4FC6E}"/>
                </a:ext>
              </a:extLst>
            </p:cNvPr>
            <p:cNvSpPr/>
            <p:nvPr/>
          </p:nvSpPr>
          <p:spPr>
            <a:xfrm>
              <a:off x="7818662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683;p102">
              <a:extLst>
                <a:ext uri="{FF2B5EF4-FFF2-40B4-BE49-F238E27FC236}">
                  <a16:creationId xmlns:a16="http://schemas.microsoft.com/office/drawing/2014/main" id="{E6EFD944-901C-42AE-B4AE-EFAD9A45B1AA}"/>
                </a:ext>
              </a:extLst>
            </p:cNvPr>
            <p:cNvSpPr/>
            <p:nvPr/>
          </p:nvSpPr>
          <p:spPr>
            <a:xfrm>
              <a:off x="7712744" y="1666393"/>
              <a:ext cx="51480" cy="22990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684;p102">
              <a:extLst>
                <a:ext uri="{FF2B5EF4-FFF2-40B4-BE49-F238E27FC236}">
                  <a16:creationId xmlns:a16="http://schemas.microsoft.com/office/drawing/2014/main" id="{7857AD93-D68A-410D-A346-3292E63656AE}"/>
                </a:ext>
              </a:extLst>
            </p:cNvPr>
            <p:cNvSpPr/>
            <p:nvPr/>
          </p:nvSpPr>
          <p:spPr>
            <a:xfrm>
              <a:off x="7704234" y="1794778"/>
              <a:ext cx="11260" cy="62975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685;p102">
              <a:extLst>
                <a:ext uri="{FF2B5EF4-FFF2-40B4-BE49-F238E27FC236}">
                  <a16:creationId xmlns:a16="http://schemas.microsoft.com/office/drawing/2014/main" id="{FB820A88-45BE-488C-9A9D-243240435CD3}"/>
                </a:ext>
              </a:extLst>
            </p:cNvPr>
            <p:cNvSpPr/>
            <p:nvPr/>
          </p:nvSpPr>
          <p:spPr>
            <a:xfrm>
              <a:off x="7761448" y="1794778"/>
              <a:ext cx="11521" cy="62975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3020;p102">
            <a:extLst>
              <a:ext uri="{FF2B5EF4-FFF2-40B4-BE49-F238E27FC236}">
                <a16:creationId xmlns:a16="http://schemas.microsoft.com/office/drawing/2014/main" id="{18122343-5489-45C1-B5D9-24749A8A4156}"/>
              </a:ext>
            </a:extLst>
          </p:cNvPr>
          <p:cNvGrpSpPr/>
          <p:nvPr/>
        </p:nvGrpSpPr>
        <p:grpSpPr>
          <a:xfrm>
            <a:off x="997965" y="1432029"/>
            <a:ext cx="1213906" cy="1636903"/>
            <a:chOff x="8065953" y="2879911"/>
            <a:chExt cx="263081" cy="354754"/>
          </a:xfrm>
        </p:grpSpPr>
        <p:sp>
          <p:nvSpPr>
            <p:cNvPr id="60" name="Google Shape;13021;p102">
              <a:extLst>
                <a:ext uri="{FF2B5EF4-FFF2-40B4-BE49-F238E27FC236}">
                  <a16:creationId xmlns:a16="http://schemas.microsoft.com/office/drawing/2014/main" id="{C27A5FE3-7F49-4F33-8A60-6DE125639D6E}"/>
                </a:ext>
              </a:extLst>
            </p:cNvPr>
            <p:cNvSpPr/>
            <p:nvPr/>
          </p:nvSpPr>
          <p:spPr>
            <a:xfrm>
              <a:off x="8065953" y="3074518"/>
              <a:ext cx="263081" cy="160147"/>
            </a:xfrm>
            <a:custGeom>
              <a:avLst/>
              <a:gdLst/>
              <a:ahLst/>
              <a:cxnLst/>
              <a:rect l="l" t="t" r="r" b="b"/>
              <a:pathLst>
                <a:path w="10047" h="6116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3"/>
                    <a:pt x="3130" y="1947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9"/>
                  </a:cubicBezTo>
                  <a:lnTo>
                    <a:pt x="1" y="5457"/>
                  </a:lnTo>
                  <a:cubicBezTo>
                    <a:pt x="1" y="5820"/>
                    <a:pt x="287" y="6116"/>
                    <a:pt x="649" y="6116"/>
                  </a:cubicBezTo>
                  <a:lnTo>
                    <a:pt x="9397" y="6116"/>
                  </a:lnTo>
                  <a:cubicBezTo>
                    <a:pt x="9750" y="6116"/>
                    <a:pt x="10046" y="5820"/>
                    <a:pt x="10046" y="5457"/>
                  </a:cubicBezTo>
                  <a:lnTo>
                    <a:pt x="10046" y="3979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7"/>
                  </a:lnTo>
                  <a:cubicBezTo>
                    <a:pt x="6564" y="1823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022;p102">
              <a:extLst>
                <a:ext uri="{FF2B5EF4-FFF2-40B4-BE49-F238E27FC236}">
                  <a16:creationId xmlns:a16="http://schemas.microsoft.com/office/drawing/2014/main" id="{05950F1C-0DA9-4D9C-AFA5-E29E2CC662F8}"/>
                </a:ext>
              </a:extLst>
            </p:cNvPr>
            <p:cNvSpPr/>
            <p:nvPr/>
          </p:nvSpPr>
          <p:spPr>
            <a:xfrm>
              <a:off x="8065953" y="3129715"/>
              <a:ext cx="263081" cy="104949"/>
            </a:xfrm>
            <a:custGeom>
              <a:avLst/>
              <a:gdLst/>
              <a:ahLst/>
              <a:cxnLst/>
              <a:rect l="l" t="t" r="r" b="b"/>
              <a:pathLst>
                <a:path w="10047" h="4008" extrusionOk="0">
                  <a:moveTo>
                    <a:pt x="2681" y="1"/>
                  </a:moveTo>
                  <a:lnTo>
                    <a:pt x="878" y="640"/>
                  </a:lnTo>
                  <a:cubicBezTo>
                    <a:pt x="354" y="821"/>
                    <a:pt x="1" y="1317"/>
                    <a:pt x="1" y="1871"/>
                  </a:cubicBezTo>
                  <a:lnTo>
                    <a:pt x="1" y="3349"/>
                  </a:lnTo>
                  <a:cubicBezTo>
                    <a:pt x="1" y="3712"/>
                    <a:pt x="296" y="4008"/>
                    <a:pt x="659" y="4008"/>
                  </a:cubicBezTo>
                  <a:lnTo>
                    <a:pt x="9397" y="4008"/>
                  </a:lnTo>
                  <a:cubicBezTo>
                    <a:pt x="9750" y="4008"/>
                    <a:pt x="10046" y="3712"/>
                    <a:pt x="10046" y="3349"/>
                  </a:cubicBezTo>
                  <a:lnTo>
                    <a:pt x="10046" y="1871"/>
                  </a:lnTo>
                  <a:cubicBezTo>
                    <a:pt x="10046" y="1317"/>
                    <a:pt x="9693" y="821"/>
                    <a:pt x="9178" y="640"/>
                  </a:cubicBezTo>
                  <a:lnTo>
                    <a:pt x="7365" y="1"/>
                  </a:lnTo>
                  <a:lnTo>
                    <a:pt x="7175" y="487"/>
                  </a:lnTo>
                  <a:cubicBezTo>
                    <a:pt x="6793" y="1432"/>
                    <a:pt x="5954" y="2042"/>
                    <a:pt x="5028" y="2042"/>
                  </a:cubicBezTo>
                  <a:cubicBezTo>
                    <a:pt x="4093" y="2042"/>
                    <a:pt x="3254" y="1432"/>
                    <a:pt x="2882" y="48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023;p102">
              <a:extLst>
                <a:ext uri="{FF2B5EF4-FFF2-40B4-BE49-F238E27FC236}">
                  <a16:creationId xmlns:a16="http://schemas.microsoft.com/office/drawing/2014/main" id="{66DE55C4-B4EA-4E06-BF42-13AD971C64C6}"/>
                </a:ext>
              </a:extLst>
            </p:cNvPr>
            <p:cNvSpPr/>
            <p:nvPr/>
          </p:nvSpPr>
          <p:spPr>
            <a:xfrm>
              <a:off x="8163126" y="3074518"/>
              <a:ext cx="68736" cy="22755"/>
            </a:xfrm>
            <a:custGeom>
              <a:avLst/>
              <a:gdLst/>
              <a:ahLst/>
              <a:cxnLst/>
              <a:rect l="l" t="t" r="r" b="b"/>
              <a:pathLst>
                <a:path w="2625" h="869" extrusionOk="0">
                  <a:moveTo>
                    <a:pt x="1" y="0"/>
                  </a:moveTo>
                  <a:lnTo>
                    <a:pt x="1" y="592"/>
                  </a:lnTo>
                  <a:cubicBezTo>
                    <a:pt x="411" y="773"/>
                    <a:pt x="859" y="869"/>
                    <a:pt x="1317" y="869"/>
                  </a:cubicBezTo>
                  <a:cubicBezTo>
                    <a:pt x="1766" y="869"/>
                    <a:pt x="2214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024;p102">
              <a:extLst>
                <a:ext uri="{FF2B5EF4-FFF2-40B4-BE49-F238E27FC236}">
                  <a16:creationId xmlns:a16="http://schemas.microsoft.com/office/drawing/2014/main" id="{3FED70AD-2F03-496B-A34E-606D313F546C}"/>
                </a:ext>
              </a:extLst>
            </p:cNvPr>
            <p:cNvSpPr/>
            <p:nvPr/>
          </p:nvSpPr>
          <p:spPr>
            <a:xfrm>
              <a:off x="8101172" y="2931390"/>
              <a:ext cx="192617" cy="154649"/>
            </a:xfrm>
            <a:custGeom>
              <a:avLst/>
              <a:gdLst/>
              <a:ahLst/>
              <a:cxnLst/>
              <a:rect l="l" t="t" r="r" b="b"/>
              <a:pathLst>
                <a:path w="7356" h="590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78" y="3501"/>
                  </a:lnTo>
                  <a:cubicBezTo>
                    <a:pt x="1088" y="4885"/>
                    <a:pt x="2281" y="5905"/>
                    <a:pt x="3674" y="5905"/>
                  </a:cubicBezTo>
                  <a:cubicBezTo>
                    <a:pt x="5076" y="5905"/>
                    <a:pt x="6268" y="4885"/>
                    <a:pt x="6478" y="3501"/>
                  </a:cubicBezTo>
                  <a:lnTo>
                    <a:pt x="6631" y="3501"/>
                  </a:lnTo>
                  <a:cubicBezTo>
                    <a:pt x="7356" y="3501"/>
                    <a:pt x="7356" y="2404"/>
                    <a:pt x="6631" y="2404"/>
                  </a:cubicBezTo>
                  <a:lnTo>
                    <a:pt x="6516" y="240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025;p102">
              <a:extLst>
                <a:ext uri="{FF2B5EF4-FFF2-40B4-BE49-F238E27FC236}">
                  <a16:creationId xmlns:a16="http://schemas.microsoft.com/office/drawing/2014/main" id="{C995B09F-9FA7-44C8-8989-D471C388792C}"/>
                </a:ext>
              </a:extLst>
            </p:cNvPr>
            <p:cNvSpPr/>
            <p:nvPr/>
          </p:nvSpPr>
          <p:spPr>
            <a:xfrm>
              <a:off x="8208845" y="2988578"/>
              <a:ext cx="51742" cy="11521"/>
            </a:xfrm>
            <a:custGeom>
              <a:avLst/>
              <a:gdLst/>
              <a:ahLst/>
              <a:cxnLst/>
              <a:rect l="l" t="t" r="r" b="b"/>
              <a:pathLst>
                <a:path w="1976" h="440" extrusionOk="0">
                  <a:moveTo>
                    <a:pt x="0" y="1"/>
                  </a:moveTo>
                  <a:lnTo>
                    <a:pt x="0" y="440"/>
                  </a:lnTo>
                  <a:lnTo>
                    <a:pt x="1975" y="44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026;p102">
              <a:extLst>
                <a:ext uri="{FF2B5EF4-FFF2-40B4-BE49-F238E27FC236}">
                  <a16:creationId xmlns:a16="http://schemas.microsoft.com/office/drawing/2014/main" id="{5466B237-FB14-4947-8866-E73320B13715}"/>
                </a:ext>
              </a:extLst>
            </p:cNvPr>
            <p:cNvSpPr/>
            <p:nvPr/>
          </p:nvSpPr>
          <p:spPr>
            <a:xfrm>
              <a:off x="8176166" y="2988526"/>
              <a:ext cx="42682" cy="23828"/>
            </a:xfrm>
            <a:custGeom>
              <a:avLst/>
              <a:gdLst/>
              <a:ahLst/>
              <a:cxnLst/>
              <a:rect l="l" t="t" r="r" b="b"/>
              <a:pathLst>
                <a:path w="1630" h="910" extrusionOk="0">
                  <a:moveTo>
                    <a:pt x="819" y="0"/>
                  </a:moveTo>
                  <a:cubicBezTo>
                    <a:pt x="466" y="0"/>
                    <a:pt x="113" y="217"/>
                    <a:pt x="27" y="651"/>
                  </a:cubicBezTo>
                  <a:cubicBezTo>
                    <a:pt x="0" y="813"/>
                    <a:pt x="126" y="908"/>
                    <a:pt x="249" y="908"/>
                  </a:cubicBezTo>
                  <a:cubicBezTo>
                    <a:pt x="343" y="908"/>
                    <a:pt x="436" y="852"/>
                    <a:pt x="457" y="728"/>
                  </a:cubicBezTo>
                  <a:cubicBezTo>
                    <a:pt x="500" y="537"/>
                    <a:pt x="657" y="442"/>
                    <a:pt x="814" y="442"/>
                  </a:cubicBezTo>
                  <a:cubicBezTo>
                    <a:pt x="972" y="442"/>
                    <a:pt x="1129" y="537"/>
                    <a:pt x="1172" y="728"/>
                  </a:cubicBezTo>
                  <a:cubicBezTo>
                    <a:pt x="1191" y="833"/>
                    <a:pt x="1287" y="909"/>
                    <a:pt x="1392" y="909"/>
                  </a:cubicBezTo>
                  <a:cubicBezTo>
                    <a:pt x="1401" y="909"/>
                    <a:pt x="1420" y="909"/>
                    <a:pt x="1430" y="899"/>
                  </a:cubicBezTo>
                  <a:cubicBezTo>
                    <a:pt x="1554" y="880"/>
                    <a:pt x="1630" y="766"/>
                    <a:pt x="1611" y="651"/>
                  </a:cubicBezTo>
                  <a:cubicBezTo>
                    <a:pt x="1525" y="217"/>
                    <a:pt x="1172" y="0"/>
                    <a:pt x="819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027;p102">
              <a:extLst>
                <a:ext uri="{FF2B5EF4-FFF2-40B4-BE49-F238E27FC236}">
                  <a16:creationId xmlns:a16="http://schemas.microsoft.com/office/drawing/2014/main" id="{D1C5B4A9-B0B0-43F5-8CFE-477D2BAEEE68}"/>
                </a:ext>
              </a:extLst>
            </p:cNvPr>
            <p:cNvSpPr/>
            <p:nvPr/>
          </p:nvSpPr>
          <p:spPr>
            <a:xfrm>
              <a:off x="8105179" y="2931390"/>
              <a:ext cx="142158" cy="154596"/>
            </a:xfrm>
            <a:custGeom>
              <a:avLst/>
              <a:gdLst/>
              <a:ahLst/>
              <a:cxnLst/>
              <a:rect l="l" t="t" r="r" b="b"/>
              <a:pathLst>
                <a:path w="5429" h="5904" extrusionOk="0">
                  <a:moveTo>
                    <a:pt x="687" y="0"/>
                  </a:moveTo>
                  <a:lnTo>
                    <a:pt x="687" y="2404"/>
                  </a:lnTo>
                  <a:lnTo>
                    <a:pt x="611" y="2404"/>
                  </a:lnTo>
                  <a:cubicBezTo>
                    <a:pt x="325" y="2404"/>
                    <a:pt x="77" y="2614"/>
                    <a:pt x="39" y="2900"/>
                  </a:cubicBezTo>
                  <a:cubicBezTo>
                    <a:pt x="0" y="3215"/>
                    <a:pt x="258" y="3501"/>
                    <a:pt x="582" y="3501"/>
                  </a:cubicBezTo>
                  <a:lnTo>
                    <a:pt x="725" y="3501"/>
                  </a:lnTo>
                  <a:cubicBezTo>
                    <a:pt x="932" y="4904"/>
                    <a:pt x="2140" y="5903"/>
                    <a:pt x="3516" y="5903"/>
                  </a:cubicBezTo>
                  <a:cubicBezTo>
                    <a:pt x="3666" y="5903"/>
                    <a:pt x="3817" y="5891"/>
                    <a:pt x="3969" y="5867"/>
                  </a:cubicBezTo>
                  <a:cubicBezTo>
                    <a:pt x="2805" y="5686"/>
                    <a:pt x="1880" y="4818"/>
                    <a:pt x="1632" y="3673"/>
                  </a:cubicBezTo>
                  <a:cubicBezTo>
                    <a:pt x="1584" y="3482"/>
                    <a:pt x="1670" y="3301"/>
                    <a:pt x="1832" y="3205"/>
                  </a:cubicBezTo>
                  <a:cubicBezTo>
                    <a:pt x="2910" y="2595"/>
                    <a:pt x="3902" y="1832"/>
                    <a:pt x="4780" y="964"/>
                  </a:cubicBezTo>
                  <a:cubicBezTo>
                    <a:pt x="5047" y="677"/>
                    <a:pt x="5266" y="353"/>
                    <a:pt x="542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028;p102">
              <a:extLst>
                <a:ext uri="{FF2B5EF4-FFF2-40B4-BE49-F238E27FC236}">
                  <a16:creationId xmlns:a16="http://schemas.microsoft.com/office/drawing/2014/main" id="{60E8BBB9-AAA8-47EE-AF3A-0CD6C41DFB6D}"/>
                </a:ext>
              </a:extLst>
            </p:cNvPr>
            <p:cNvSpPr/>
            <p:nvPr/>
          </p:nvSpPr>
          <p:spPr>
            <a:xfrm>
              <a:off x="8172134" y="3034350"/>
              <a:ext cx="50720" cy="17230"/>
            </a:xfrm>
            <a:custGeom>
              <a:avLst/>
              <a:gdLst/>
              <a:ahLst/>
              <a:cxnLst/>
              <a:rect l="l" t="t" r="r" b="b"/>
              <a:pathLst>
                <a:path w="1937" h="658" extrusionOk="0">
                  <a:moveTo>
                    <a:pt x="315" y="0"/>
                  </a:moveTo>
                  <a:cubicBezTo>
                    <a:pt x="145" y="0"/>
                    <a:pt x="0" y="218"/>
                    <a:pt x="162" y="380"/>
                  </a:cubicBezTo>
                  <a:cubicBezTo>
                    <a:pt x="372" y="562"/>
                    <a:pt x="651" y="657"/>
                    <a:pt x="933" y="657"/>
                  </a:cubicBezTo>
                  <a:cubicBezTo>
                    <a:pt x="946" y="657"/>
                    <a:pt x="960" y="657"/>
                    <a:pt x="973" y="657"/>
                  </a:cubicBezTo>
                  <a:cubicBezTo>
                    <a:pt x="986" y="657"/>
                    <a:pt x="999" y="657"/>
                    <a:pt x="1012" y="657"/>
                  </a:cubicBezTo>
                  <a:cubicBezTo>
                    <a:pt x="1286" y="657"/>
                    <a:pt x="1565" y="562"/>
                    <a:pt x="1774" y="380"/>
                  </a:cubicBezTo>
                  <a:cubicBezTo>
                    <a:pt x="1936" y="218"/>
                    <a:pt x="1792" y="0"/>
                    <a:pt x="1621" y="0"/>
                  </a:cubicBezTo>
                  <a:cubicBezTo>
                    <a:pt x="1571" y="0"/>
                    <a:pt x="1517" y="19"/>
                    <a:pt x="1469" y="65"/>
                  </a:cubicBezTo>
                  <a:cubicBezTo>
                    <a:pt x="1317" y="170"/>
                    <a:pt x="1142" y="223"/>
                    <a:pt x="968" y="223"/>
                  </a:cubicBezTo>
                  <a:cubicBezTo>
                    <a:pt x="794" y="223"/>
                    <a:pt x="620" y="170"/>
                    <a:pt x="468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029;p102">
              <a:extLst>
                <a:ext uri="{FF2B5EF4-FFF2-40B4-BE49-F238E27FC236}">
                  <a16:creationId xmlns:a16="http://schemas.microsoft.com/office/drawing/2014/main" id="{CBD7EC2B-D282-4453-80AE-295AC540ADA7}"/>
                </a:ext>
              </a:extLst>
            </p:cNvPr>
            <p:cNvSpPr/>
            <p:nvPr/>
          </p:nvSpPr>
          <p:spPr>
            <a:xfrm>
              <a:off x="8157391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030;p102">
              <a:extLst>
                <a:ext uri="{FF2B5EF4-FFF2-40B4-BE49-F238E27FC236}">
                  <a16:creationId xmlns:a16="http://schemas.microsoft.com/office/drawing/2014/main" id="{2CC293F5-CE8E-4BCA-807A-7513FCAF8645}"/>
                </a:ext>
              </a:extLst>
            </p:cNvPr>
            <p:cNvSpPr/>
            <p:nvPr/>
          </p:nvSpPr>
          <p:spPr>
            <a:xfrm>
              <a:off x="8226075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031;p102">
              <a:extLst>
                <a:ext uri="{FF2B5EF4-FFF2-40B4-BE49-F238E27FC236}">
                  <a16:creationId xmlns:a16="http://schemas.microsoft.com/office/drawing/2014/main" id="{C43E01A2-BCBC-4BD6-9DFB-49B390F65911}"/>
                </a:ext>
              </a:extLst>
            </p:cNvPr>
            <p:cNvSpPr/>
            <p:nvPr/>
          </p:nvSpPr>
          <p:spPr>
            <a:xfrm>
              <a:off x="8128405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1956" y="430"/>
                  </a:moveTo>
                  <a:lnTo>
                    <a:pt x="1880" y="964"/>
                  </a:lnTo>
                  <a:cubicBezTo>
                    <a:pt x="1832" y="1288"/>
                    <a:pt x="1556" y="1527"/>
                    <a:pt x="1231" y="1527"/>
                  </a:cubicBezTo>
                  <a:lnTo>
                    <a:pt x="1021" y="1527"/>
                  </a:lnTo>
                  <a:cubicBezTo>
                    <a:pt x="802" y="1527"/>
                    <a:pt x="621" y="1365"/>
                    <a:pt x="592" y="1145"/>
                  </a:cubicBezTo>
                  <a:lnTo>
                    <a:pt x="487" y="430"/>
                  </a:lnTo>
                  <a:close/>
                  <a:moveTo>
                    <a:pt x="239" y="0"/>
                  </a:moveTo>
                  <a:cubicBezTo>
                    <a:pt x="105" y="0"/>
                    <a:pt x="1" y="115"/>
                    <a:pt x="20" y="248"/>
                  </a:cubicBezTo>
                  <a:lnTo>
                    <a:pt x="163" y="1212"/>
                  </a:lnTo>
                  <a:cubicBezTo>
                    <a:pt x="220" y="1641"/>
                    <a:pt x="592" y="1956"/>
                    <a:pt x="1021" y="1966"/>
                  </a:cubicBezTo>
                  <a:lnTo>
                    <a:pt x="1222" y="1966"/>
                  </a:lnTo>
                  <a:cubicBezTo>
                    <a:pt x="1765" y="1956"/>
                    <a:pt x="2223" y="1565"/>
                    <a:pt x="2309" y="1021"/>
                  </a:cubicBezTo>
                  <a:lnTo>
                    <a:pt x="2414" y="248"/>
                  </a:lnTo>
                  <a:cubicBezTo>
                    <a:pt x="2433" y="115"/>
                    <a:pt x="2338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032;p102">
              <a:extLst>
                <a:ext uri="{FF2B5EF4-FFF2-40B4-BE49-F238E27FC236}">
                  <a16:creationId xmlns:a16="http://schemas.microsoft.com/office/drawing/2014/main" id="{8ABBB5BF-B517-4DF8-A8E1-DF97AC530BBF}"/>
                </a:ext>
              </a:extLst>
            </p:cNvPr>
            <p:cNvSpPr/>
            <p:nvPr/>
          </p:nvSpPr>
          <p:spPr>
            <a:xfrm>
              <a:off x="8220340" y="2891406"/>
              <a:ext cx="62975" cy="105945"/>
            </a:xfrm>
            <a:custGeom>
              <a:avLst/>
              <a:gdLst/>
              <a:ahLst/>
              <a:cxnLst/>
              <a:rect l="l" t="t" r="r" b="b"/>
              <a:pathLst>
                <a:path w="2405" h="4046" extrusionOk="0">
                  <a:moveTo>
                    <a:pt x="0" y="1"/>
                  </a:moveTo>
                  <a:lnTo>
                    <a:pt x="0" y="1747"/>
                  </a:lnTo>
                  <a:cubicBezTo>
                    <a:pt x="1050" y="4046"/>
                    <a:pt x="2404" y="4046"/>
                    <a:pt x="2404" y="4046"/>
                  </a:cubicBezTo>
                  <a:lnTo>
                    <a:pt x="2404" y="1747"/>
                  </a:lnTo>
                  <a:cubicBezTo>
                    <a:pt x="2404" y="783"/>
                    <a:pt x="1622" y="1"/>
                    <a:pt x="659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033;p102">
              <a:extLst>
                <a:ext uri="{FF2B5EF4-FFF2-40B4-BE49-F238E27FC236}">
                  <a16:creationId xmlns:a16="http://schemas.microsoft.com/office/drawing/2014/main" id="{8E58651B-B3FC-4413-9991-3B708FC8E738}"/>
                </a:ext>
              </a:extLst>
            </p:cNvPr>
            <p:cNvSpPr/>
            <p:nvPr/>
          </p:nvSpPr>
          <p:spPr>
            <a:xfrm>
              <a:off x="8101513" y="2879911"/>
              <a:ext cx="141085" cy="145143"/>
            </a:xfrm>
            <a:custGeom>
              <a:avLst/>
              <a:gdLst/>
              <a:ahLst/>
              <a:cxnLst/>
              <a:rect l="l" t="t" r="r" b="b"/>
              <a:pathLst>
                <a:path w="5388" h="5543" extrusionOk="0">
                  <a:moveTo>
                    <a:pt x="3670" y="1"/>
                  </a:moveTo>
                  <a:cubicBezTo>
                    <a:pt x="1867" y="1"/>
                    <a:pt x="121" y="1537"/>
                    <a:pt x="121" y="3502"/>
                  </a:cubicBezTo>
                  <a:cubicBezTo>
                    <a:pt x="131" y="4103"/>
                    <a:pt x="93" y="4704"/>
                    <a:pt x="16" y="5305"/>
                  </a:cubicBezTo>
                  <a:cubicBezTo>
                    <a:pt x="1" y="5437"/>
                    <a:pt x="105" y="5543"/>
                    <a:pt x="221" y="5543"/>
                  </a:cubicBezTo>
                  <a:cubicBezTo>
                    <a:pt x="248" y="5543"/>
                    <a:pt x="275" y="5537"/>
                    <a:pt x="303" y="5524"/>
                  </a:cubicBezTo>
                  <a:cubicBezTo>
                    <a:pt x="1905" y="4838"/>
                    <a:pt x="3365" y="3845"/>
                    <a:pt x="4605" y="2624"/>
                  </a:cubicBezTo>
                  <a:cubicBezTo>
                    <a:pt x="4863" y="2357"/>
                    <a:pt x="5072" y="2042"/>
                    <a:pt x="5216" y="1699"/>
                  </a:cubicBezTo>
                  <a:cubicBezTo>
                    <a:pt x="5387" y="1298"/>
                    <a:pt x="5340" y="831"/>
                    <a:pt x="5082" y="478"/>
                  </a:cubicBezTo>
                  <a:cubicBezTo>
                    <a:pt x="4929" y="278"/>
                    <a:pt x="4729" y="134"/>
                    <a:pt x="4491" y="68"/>
                  </a:cubicBezTo>
                  <a:cubicBezTo>
                    <a:pt x="4367" y="20"/>
                    <a:pt x="4233" y="1"/>
                    <a:pt x="409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034;p102">
              <a:extLst>
                <a:ext uri="{FF2B5EF4-FFF2-40B4-BE49-F238E27FC236}">
                  <a16:creationId xmlns:a16="http://schemas.microsoft.com/office/drawing/2014/main" id="{7AD17A56-C54E-4EDD-8E2F-574F4383C0E8}"/>
                </a:ext>
              </a:extLst>
            </p:cNvPr>
            <p:cNvSpPr/>
            <p:nvPr/>
          </p:nvSpPr>
          <p:spPr>
            <a:xfrm>
              <a:off x="8277528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1499" y="0"/>
                  </a:moveTo>
                  <a:lnTo>
                    <a:pt x="373" y="993"/>
                  </a:lnTo>
                  <a:cubicBezTo>
                    <a:pt x="134" y="1202"/>
                    <a:pt x="1" y="1498"/>
                    <a:pt x="1" y="1813"/>
                  </a:cubicBezTo>
                  <a:lnTo>
                    <a:pt x="1" y="3120"/>
                  </a:lnTo>
                  <a:lnTo>
                    <a:pt x="440" y="3120"/>
                  </a:lnTo>
                  <a:lnTo>
                    <a:pt x="440" y="1813"/>
                  </a:lnTo>
                  <a:cubicBezTo>
                    <a:pt x="440" y="1622"/>
                    <a:pt x="516" y="1441"/>
                    <a:pt x="659" y="1317"/>
                  </a:cubicBezTo>
                  <a:lnTo>
                    <a:pt x="1785" y="334"/>
                  </a:lnTo>
                  <a:cubicBezTo>
                    <a:pt x="1709" y="210"/>
                    <a:pt x="1613" y="96"/>
                    <a:pt x="149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035;p102">
              <a:extLst>
                <a:ext uri="{FF2B5EF4-FFF2-40B4-BE49-F238E27FC236}">
                  <a16:creationId xmlns:a16="http://schemas.microsoft.com/office/drawing/2014/main" id="{146D7221-1290-44D6-BB82-FA472FA6DA94}"/>
                </a:ext>
              </a:extLst>
            </p:cNvPr>
            <p:cNvSpPr/>
            <p:nvPr/>
          </p:nvSpPr>
          <p:spPr>
            <a:xfrm>
              <a:off x="8070693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287" y="0"/>
                  </a:moveTo>
                  <a:cubicBezTo>
                    <a:pt x="173" y="96"/>
                    <a:pt x="77" y="210"/>
                    <a:pt x="1" y="334"/>
                  </a:cubicBezTo>
                  <a:lnTo>
                    <a:pt x="1127" y="1317"/>
                  </a:lnTo>
                  <a:cubicBezTo>
                    <a:pt x="1270" y="1441"/>
                    <a:pt x="1346" y="1622"/>
                    <a:pt x="1346" y="1813"/>
                  </a:cubicBezTo>
                  <a:lnTo>
                    <a:pt x="1346" y="3120"/>
                  </a:lnTo>
                  <a:lnTo>
                    <a:pt x="1785" y="3120"/>
                  </a:lnTo>
                  <a:lnTo>
                    <a:pt x="1785" y="1813"/>
                  </a:lnTo>
                  <a:cubicBezTo>
                    <a:pt x="1785" y="1498"/>
                    <a:pt x="1651" y="1202"/>
                    <a:pt x="1413" y="99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36;p102">
              <a:extLst>
                <a:ext uri="{FF2B5EF4-FFF2-40B4-BE49-F238E27FC236}">
                  <a16:creationId xmlns:a16="http://schemas.microsoft.com/office/drawing/2014/main" id="{5339B346-B76F-48E8-8FB4-8FC46314DA87}"/>
                </a:ext>
              </a:extLst>
            </p:cNvPr>
            <p:cNvSpPr/>
            <p:nvPr/>
          </p:nvSpPr>
          <p:spPr>
            <a:xfrm>
              <a:off x="8202849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487" y="430"/>
                  </a:moveTo>
                  <a:lnTo>
                    <a:pt x="1947" y="439"/>
                  </a:lnTo>
                  <a:lnTo>
                    <a:pt x="1842" y="1155"/>
                  </a:lnTo>
                  <a:cubicBezTo>
                    <a:pt x="1813" y="1365"/>
                    <a:pt x="1632" y="1527"/>
                    <a:pt x="1412" y="1527"/>
                  </a:cubicBezTo>
                  <a:lnTo>
                    <a:pt x="1212" y="1527"/>
                  </a:lnTo>
                  <a:cubicBezTo>
                    <a:pt x="878" y="1527"/>
                    <a:pt x="611" y="1288"/>
                    <a:pt x="563" y="964"/>
                  </a:cubicBezTo>
                  <a:lnTo>
                    <a:pt x="487" y="430"/>
                  </a:lnTo>
                  <a:close/>
                  <a:moveTo>
                    <a:pt x="229" y="0"/>
                  </a:moveTo>
                  <a:cubicBezTo>
                    <a:pt x="96" y="0"/>
                    <a:pt x="0" y="115"/>
                    <a:pt x="20" y="248"/>
                  </a:cubicBezTo>
                  <a:lnTo>
                    <a:pt x="124" y="1021"/>
                  </a:lnTo>
                  <a:cubicBezTo>
                    <a:pt x="210" y="1565"/>
                    <a:pt x="668" y="1956"/>
                    <a:pt x="1212" y="1966"/>
                  </a:cubicBezTo>
                  <a:lnTo>
                    <a:pt x="1412" y="1966"/>
                  </a:lnTo>
                  <a:cubicBezTo>
                    <a:pt x="1842" y="1956"/>
                    <a:pt x="2214" y="1641"/>
                    <a:pt x="2271" y="1212"/>
                  </a:cubicBezTo>
                  <a:lnTo>
                    <a:pt x="2414" y="248"/>
                  </a:lnTo>
                  <a:cubicBezTo>
                    <a:pt x="2433" y="115"/>
                    <a:pt x="2328" y="0"/>
                    <a:pt x="2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9095B8-66D0-46D7-80BC-227C5C1568C0}"/>
              </a:ext>
            </a:extLst>
          </p:cNvPr>
          <p:cNvSpPr txBox="1"/>
          <p:nvPr/>
        </p:nvSpPr>
        <p:spPr>
          <a:xfrm>
            <a:off x="2450775" y="2013907"/>
            <a:ext cx="2395546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김나형 </a:t>
            </a:r>
            <a:r>
              <a:rPr lang="en-US" altLang="ko-KR" sz="1800" b="1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팀장</a:t>
            </a:r>
            <a:endParaRPr lang="en-US" altLang="ko-KR" sz="1800" b="1" i="0" u="none" strike="noStrike">
              <a:solidFill>
                <a:srgbClr val="0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UI, Playlist, Search,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Click Play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구현</a:t>
            </a:r>
            <a:endParaRPr lang="ko-KR" altLang="en-US" sz="1400" b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1C7F1B-A88C-4416-8DB8-37949771601E}"/>
              </a:ext>
            </a:extLst>
          </p:cNvPr>
          <p:cNvSpPr txBox="1"/>
          <p:nvPr/>
        </p:nvSpPr>
        <p:spPr>
          <a:xfrm>
            <a:off x="2450775" y="4586788"/>
            <a:ext cx="2304106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김민영</a:t>
            </a:r>
            <a:endParaRPr lang="en-US" altLang="ko-KR" sz="1800" b="1" i="0" u="none" strike="noStrike">
              <a:solidFill>
                <a:srgbClr val="0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component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분리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PPT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템플릿 제작</a:t>
            </a:r>
            <a:endParaRPr lang="ko-KR" altLang="en-US" sz="1400" b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A035D2-983B-4092-B8B9-26979D115D41}"/>
              </a:ext>
            </a:extLst>
          </p:cNvPr>
          <p:cNvSpPr txBox="1"/>
          <p:nvPr/>
        </p:nvSpPr>
        <p:spPr>
          <a:xfrm>
            <a:off x="8209619" y="2013907"/>
            <a:ext cx="3909880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오강산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component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분리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서버 구성 및 배포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PPT </a:t>
            </a:r>
            <a:r>
              <a:rPr lang="ko-KR" altLang="en-US" sz="14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제작 및 발표</a:t>
            </a:r>
            <a:endParaRPr lang="ko-KR" altLang="en-US" sz="1400" b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E943B8-C2F9-41F4-B12F-5F30F51FC345}"/>
              </a:ext>
            </a:extLst>
          </p:cNvPr>
          <p:cNvSpPr txBox="1"/>
          <p:nvPr/>
        </p:nvSpPr>
        <p:spPr>
          <a:xfrm>
            <a:off x="8209619" y="4586788"/>
            <a:ext cx="3774265" cy="80021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옥명주</a:t>
            </a:r>
            <a:endParaRPr lang="en-US" altLang="ko-KR" sz="1800" b="1" i="0" u="none" strike="noStrike">
              <a:solidFill>
                <a:srgbClr val="0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음악 재생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플레이리스트 전체 재생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Search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구현</a:t>
            </a:r>
            <a:endParaRPr lang="ko-KR" altLang="en-US" sz="1400" b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26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8F858EBD-7ADD-443D-8F0F-C9C54C75D7CA}"/>
              </a:ext>
            </a:extLst>
          </p:cNvPr>
          <p:cNvSpPr/>
          <p:nvPr/>
        </p:nvSpPr>
        <p:spPr>
          <a:xfrm rot="16200000">
            <a:off x="5351520" y="869887"/>
            <a:ext cx="1488960" cy="5118226"/>
          </a:xfrm>
          <a:prstGeom prst="snip2DiagRect">
            <a:avLst/>
          </a:prstGeom>
          <a:solidFill>
            <a:srgbClr val="1A1B2C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38A03-B8D9-4817-A1EF-ACCF5CCB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4721" cy="6858000"/>
          </a:xfrm>
          <a:prstGeom prst="rect">
            <a:avLst/>
          </a:prstGeom>
        </p:spPr>
      </p:pic>
      <p:sp>
        <p:nvSpPr>
          <p:cNvPr id="15" name="Google Shape;12;p2">
            <a:extLst>
              <a:ext uri="{FF2B5EF4-FFF2-40B4-BE49-F238E27FC236}">
                <a16:creationId xmlns:a16="http://schemas.microsoft.com/office/drawing/2014/main" id="{5CC99415-6331-4E38-8D53-D14EECD3C88C}"/>
              </a:ext>
            </a:extLst>
          </p:cNvPr>
          <p:cNvSpPr/>
          <p:nvPr/>
        </p:nvSpPr>
        <p:spPr>
          <a:xfrm rot="422979">
            <a:off x="9729844" y="3847552"/>
            <a:ext cx="3993630" cy="5368705"/>
          </a:xfrm>
          <a:custGeom>
            <a:avLst/>
            <a:gdLst/>
            <a:ahLst/>
            <a:cxnLst/>
            <a:rect l="l" t="t" r="r" b="b"/>
            <a:pathLst>
              <a:path w="112131" h="160445" extrusionOk="0">
                <a:moveTo>
                  <a:pt x="111929" y="0"/>
                </a:moveTo>
                <a:lnTo>
                  <a:pt x="50731" y="2416"/>
                </a:lnTo>
                <a:lnTo>
                  <a:pt x="0" y="160244"/>
                </a:lnTo>
                <a:lnTo>
                  <a:pt x="112131" y="160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78836-C0A2-4C3B-A83B-369EA20640D1}"/>
              </a:ext>
            </a:extLst>
          </p:cNvPr>
          <p:cNvSpPr txBox="1"/>
          <p:nvPr/>
        </p:nvSpPr>
        <p:spPr>
          <a:xfrm>
            <a:off x="4084070" y="3105833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 </a:t>
            </a:r>
            <a:r>
              <a:rPr lang="ko-KR" altLang="en-US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배경 및 목표</a:t>
            </a:r>
          </a:p>
        </p:txBody>
      </p:sp>
      <p:grpSp>
        <p:nvGrpSpPr>
          <p:cNvPr id="19" name="Google Shape;371;p30">
            <a:extLst>
              <a:ext uri="{FF2B5EF4-FFF2-40B4-BE49-F238E27FC236}">
                <a16:creationId xmlns:a16="http://schemas.microsoft.com/office/drawing/2014/main" id="{164BA5B0-F6C4-41B0-89C4-6EFDAC424F5E}"/>
              </a:ext>
            </a:extLst>
          </p:cNvPr>
          <p:cNvGrpSpPr/>
          <p:nvPr/>
        </p:nvGrpSpPr>
        <p:grpSpPr>
          <a:xfrm rot="3033941" flipH="1">
            <a:off x="10341282" y="5825799"/>
            <a:ext cx="2093453" cy="1412210"/>
            <a:chOff x="5461250" y="728100"/>
            <a:chExt cx="495750" cy="334425"/>
          </a:xfrm>
          <a:solidFill>
            <a:srgbClr val="1A1B2C"/>
          </a:solidFill>
        </p:grpSpPr>
        <p:sp>
          <p:nvSpPr>
            <p:cNvPr id="20" name="Google Shape;372;p30">
              <a:extLst>
                <a:ext uri="{FF2B5EF4-FFF2-40B4-BE49-F238E27FC236}">
                  <a16:creationId xmlns:a16="http://schemas.microsoft.com/office/drawing/2014/main" id="{F5B87680-C784-493A-BA04-22CB83FB925F}"/>
                </a:ext>
              </a:extLst>
            </p:cNvPr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30">
              <a:extLst>
                <a:ext uri="{FF2B5EF4-FFF2-40B4-BE49-F238E27FC236}">
                  <a16:creationId xmlns:a16="http://schemas.microsoft.com/office/drawing/2014/main" id="{7E202174-B8F9-4105-9D80-4B9F2CDB7D95}"/>
                </a:ext>
              </a:extLst>
            </p:cNvPr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30">
              <a:extLst>
                <a:ext uri="{FF2B5EF4-FFF2-40B4-BE49-F238E27FC236}">
                  <a16:creationId xmlns:a16="http://schemas.microsoft.com/office/drawing/2014/main" id="{B3813033-7CDB-4E24-A2A0-9C73DE561C9E}"/>
                </a:ext>
              </a:extLst>
            </p:cNvPr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30">
              <a:extLst>
                <a:ext uri="{FF2B5EF4-FFF2-40B4-BE49-F238E27FC236}">
                  <a16:creationId xmlns:a16="http://schemas.microsoft.com/office/drawing/2014/main" id="{8855275D-34A8-4935-BB47-3620E3E311D6}"/>
                </a:ext>
              </a:extLst>
            </p:cNvPr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30">
              <a:extLst>
                <a:ext uri="{FF2B5EF4-FFF2-40B4-BE49-F238E27FC236}">
                  <a16:creationId xmlns:a16="http://schemas.microsoft.com/office/drawing/2014/main" id="{8B364799-131B-4026-9EBE-38FE58D255A6}"/>
                </a:ext>
              </a:extLst>
            </p:cNvPr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30">
              <a:extLst>
                <a:ext uri="{FF2B5EF4-FFF2-40B4-BE49-F238E27FC236}">
                  <a16:creationId xmlns:a16="http://schemas.microsoft.com/office/drawing/2014/main" id="{7B6EBB59-DCA6-4354-8081-1EEB1A158577}"/>
                </a:ext>
              </a:extLst>
            </p:cNvPr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8;p30">
              <a:extLst>
                <a:ext uri="{FF2B5EF4-FFF2-40B4-BE49-F238E27FC236}">
                  <a16:creationId xmlns:a16="http://schemas.microsoft.com/office/drawing/2014/main" id="{B32A2A76-E409-45E0-9CF9-4EF23A5FC04C}"/>
                </a:ext>
              </a:extLst>
            </p:cNvPr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9;p30">
              <a:extLst>
                <a:ext uri="{FF2B5EF4-FFF2-40B4-BE49-F238E27FC236}">
                  <a16:creationId xmlns:a16="http://schemas.microsoft.com/office/drawing/2014/main" id="{B9568F32-D3C7-4894-826C-18D606328FF7}"/>
                </a:ext>
              </a:extLst>
            </p:cNvPr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0;p30">
              <a:extLst>
                <a:ext uri="{FF2B5EF4-FFF2-40B4-BE49-F238E27FC236}">
                  <a16:creationId xmlns:a16="http://schemas.microsoft.com/office/drawing/2014/main" id="{F7F86C4C-474B-4854-9FB3-2A6D6F1563FE}"/>
                </a:ext>
              </a:extLst>
            </p:cNvPr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1;p30">
              <a:extLst>
                <a:ext uri="{FF2B5EF4-FFF2-40B4-BE49-F238E27FC236}">
                  <a16:creationId xmlns:a16="http://schemas.microsoft.com/office/drawing/2014/main" id="{6DFFE1EE-7A8F-4E4D-97E7-3580127E0F77}"/>
                </a:ext>
              </a:extLst>
            </p:cNvPr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2;p30">
              <a:extLst>
                <a:ext uri="{FF2B5EF4-FFF2-40B4-BE49-F238E27FC236}">
                  <a16:creationId xmlns:a16="http://schemas.microsoft.com/office/drawing/2014/main" id="{B5B1E2EE-005C-4B47-9B4D-20C0EFB2A833}"/>
                </a:ext>
              </a:extLst>
            </p:cNvPr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3;p30">
              <a:extLst>
                <a:ext uri="{FF2B5EF4-FFF2-40B4-BE49-F238E27FC236}">
                  <a16:creationId xmlns:a16="http://schemas.microsoft.com/office/drawing/2014/main" id="{58E0F26A-10DA-46CB-A2C4-F76AB444E408}"/>
                </a:ext>
              </a:extLst>
            </p:cNvPr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;p30">
              <a:extLst>
                <a:ext uri="{FF2B5EF4-FFF2-40B4-BE49-F238E27FC236}">
                  <a16:creationId xmlns:a16="http://schemas.microsoft.com/office/drawing/2014/main" id="{E13D111F-1A7B-4A81-A498-30D6F59795E3}"/>
                </a:ext>
              </a:extLst>
            </p:cNvPr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5;p30">
              <a:extLst>
                <a:ext uri="{FF2B5EF4-FFF2-40B4-BE49-F238E27FC236}">
                  <a16:creationId xmlns:a16="http://schemas.microsoft.com/office/drawing/2014/main" id="{20A468F5-C541-4C68-9973-209EFD4373C6}"/>
                </a:ext>
              </a:extLst>
            </p:cNvPr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6;p30">
              <a:extLst>
                <a:ext uri="{FF2B5EF4-FFF2-40B4-BE49-F238E27FC236}">
                  <a16:creationId xmlns:a16="http://schemas.microsoft.com/office/drawing/2014/main" id="{7A085550-F750-421E-A4E0-C9B5DE0760E7}"/>
                </a:ext>
              </a:extLst>
            </p:cNvPr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7;p30">
              <a:extLst>
                <a:ext uri="{FF2B5EF4-FFF2-40B4-BE49-F238E27FC236}">
                  <a16:creationId xmlns:a16="http://schemas.microsoft.com/office/drawing/2014/main" id="{65D276E0-A026-46BF-A50C-AB15FE99D017}"/>
                </a:ext>
              </a:extLst>
            </p:cNvPr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8;p30">
              <a:extLst>
                <a:ext uri="{FF2B5EF4-FFF2-40B4-BE49-F238E27FC236}">
                  <a16:creationId xmlns:a16="http://schemas.microsoft.com/office/drawing/2014/main" id="{68D2496B-3C9F-4BC8-882D-B0FB1FFC4107}"/>
                </a:ext>
              </a:extLst>
            </p:cNvPr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9;p30">
              <a:extLst>
                <a:ext uri="{FF2B5EF4-FFF2-40B4-BE49-F238E27FC236}">
                  <a16:creationId xmlns:a16="http://schemas.microsoft.com/office/drawing/2014/main" id="{37143861-B4E3-49A1-A621-466605D1C303}"/>
                </a:ext>
              </a:extLst>
            </p:cNvPr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0;p30">
              <a:extLst>
                <a:ext uri="{FF2B5EF4-FFF2-40B4-BE49-F238E27FC236}">
                  <a16:creationId xmlns:a16="http://schemas.microsoft.com/office/drawing/2014/main" id="{50B6FF0C-8321-4393-A383-EE7C341A2A78}"/>
                </a:ext>
              </a:extLst>
            </p:cNvPr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1;p30">
              <a:extLst>
                <a:ext uri="{FF2B5EF4-FFF2-40B4-BE49-F238E27FC236}">
                  <a16:creationId xmlns:a16="http://schemas.microsoft.com/office/drawing/2014/main" id="{8B368488-4F5C-4562-9D04-8E2DD6C30512}"/>
                </a:ext>
              </a:extLst>
            </p:cNvPr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2;p30">
              <a:extLst>
                <a:ext uri="{FF2B5EF4-FFF2-40B4-BE49-F238E27FC236}">
                  <a16:creationId xmlns:a16="http://schemas.microsoft.com/office/drawing/2014/main" id="{6B65DF18-98E2-4A16-9527-0A3FFDEDFB71}"/>
                </a:ext>
              </a:extLst>
            </p:cNvPr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3;p30">
              <a:extLst>
                <a:ext uri="{FF2B5EF4-FFF2-40B4-BE49-F238E27FC236}">
                  <a16:creationId xmlns:a16="http://schemas.microsoft.com/office/drawing/2014/main" id="{5823FAFC-A1C2-4320-9A68-7B9D292A7D46}"/>
                </a:ext>
              </a:extLst>
            </p:cNvPr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4;p30">
              <a:extLst>
                <a:ext uri="{FF2B5EF4-FFF2-40B4-BE49-F238E27FC236}">
                  <a16:creationId xmlns:a16="http://schemas.microsoft.com/office/drawing/2014/main" id="{00ADD352-9C82-49F3-AC91-4E278E612DC3}"/>
                </a:ext>
              </a:extLst>
            </p:cNvPr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5;p30">
              <a:extLst>
                <a:ext uri="{FF2B5EF4-FFF2-40B4-BE49-F238E27FC236}">
                  <a16:creationId xmlns:a16="http://schemas.microsoft.com/office/drawing/2014/main" id="{E2448E35-9B15-4096-8B9A-8510DBEEBEC2}"/>
                </a:ext>
              </a:extLst>
            </p:cNvPr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;p30">
              <a:extLst>
                <a:ext uri="{FF2B5EF4-FFF2-40B4-BE49-F238E27FC236}">
                  <a16:creationId xmlns:a16="http://schemas.microsoft.com/office/drawing/2014/main" id="{E198CC04-4852-42CA-A2CF-0AEC2C87780A}"/>
                </a:ext>
              </a:extLst>
            </p:cNvPr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7;p30">
              <a:extLst>
                <a:ext uri="{FF2B5EF4-FFF2-40B4-BE49-F238E27FC236}">
                  <a16:creationId xmlns:a16="http://schemas.microsoft.com/office/drawing/2014/main" id="{BC5C608B-810D-4986-A3FE-B35985015DA7}"/>
                </a:ext>
              </a:extLst>
            </p:cNvPr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02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421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배경 및 목표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배경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715CF5F-7E3E-40C8-9904-115E1CB05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r="53231" b="17289"/>
          <a:stretch/>
        </p:blipFill>
        <p:spPr bwMode="auto">
          <a:xfrm>
            <a:off x="1157974" y="1364746"/>
            <a:ext cx="3256495" cy="412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94CC9A-3A36-462D-A8B2-00FBBB67E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54" b="2388"/>
          <a:stretch/>
        </p:blipFill>
        <p:spPr bwMode="auto">
          <a:xfrm>
            <a:off x="4423720" y="1364746"/>
            <a:ext cx="3344559" cy="412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8A139F6-79D6-49F9-909A-05F4FD7B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28" b="41138"/>
          <a:stretch/>
        </p:blipFill>
        <p:spPr bwMode="auto">
          <a:xfrm>
            <a:off x="7768279" y="1364746"/>
            <a:ext cx="3344560" cy="42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7D586A0-31BF-4047-927B-958B15E1F40E}"/>
              </a:ext>
            </a:extLst>
          </p:cNvPr>
          <p:cNvSpPr/>
          <p:nvPr/>
        </p:nvSpPr>
        <p:spPr>
          <a:xfrm>
            <a:off x="5101878" y="5831183"/>
            <a:ext cx="154847" cy="129136"/>
          </a:xfrm>
          <a:prstGeom prst="triangle">
            <a:avLst/>
          </a:prstGeom>
          <a:solidFill>
            <a:srgbClr val="EB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9410E-33C2-407E-96C5-4A6F23053BAC}"/>
              </a:ext>
            </a:extLst>
          </p:cNvPr>
          <p:cNvSpPr txBox="1"/>
          <p:nvPr/>
        </p:nvSpPr>
        <p:spPr>
          <a:xfrm>
            <a:off x="5216069" y="5744638"/>
            <a:ext cx="235352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다양한 음악 스트리밍 사이트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515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421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배경 및 목표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목표</a:t>
            </a:r>
          </a:p>
        </p:txBody>
      </p:sp>
      <p:grpSp>
        <p:nvGrpSpPr>
          <p:cNvPr id="9" name="Google Shape;16280;p105">
            <a:extLst>
              <a:ext uri="{FF2B5EF4-FFF2-40B4-BE49-F238E27FC236}">
                <a16:creationId xmlns:a16="http://schemas.microsoft.com/office/drawing/2014/main" id="{4395532C-84AB-4A46-A7E3-9B63CE5E130C}"/>
              </a:ext>
            </a:extLst>
          </p:cNvPr>
          <p:cNvGrpSpPr/>
          <p:nvPr/>
        </p:nvGrpSpPr>
        <p:grpSpPr>
          <a:xfrm>
            <a:off x="6844899" y="2849755"/>
            <a:ext cx="1160454" cy="1155882"/>
            <a:chOff x="4652476" y="2898915"/>
            <a:chExt cx="386016" cy="384495"/>
          </a:xfrm>
        </p:grpSpPr>
        <p:sp>
          <p:nvSpPr>
            <p:cNvPr id="10" name="Google Shape;16281;p105">
              <a:extLst>
                <a:ext uri="{FF2B5EF4-FFF2-40B4-BE49-F238E27FC236}">
                  <a16:creationId xmlns:a16="http://schemas.microsoft.com/office/drawing/2014/main" id="{DBF533D3-51BB-4BDE-824C-56C5301A39C1}"/>
                </a:ext>
              </a:extLst>
            </p:cNvPr>
            <p:cNvSpPr/>
            <p:nvPr/>
          </p:nvSpPr>
          <p:spPr>
            <a:xfrm>
              <a:off x="4842456" y="3088895"/>
              <a:ext cx="60190" cy="60190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592" y="0"/>
                  </a:moveTo>
                  <a:lnTo>
                    <a:pt x="0" y="592"/>
                  </a:lnTo>
                  <a:lnTo>
                    <a:pt x="1704" y="2295"/>
                  </a:lnTo>
                  <a:lnTo>
                    <a:pt x="2295" y="170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282;p105">
              <a:extLst>
                <a:ext uri="{FF2B5EF4-FFF2-40B4-BE49-F238E27FC236}">
                  <a16:creationId xmlns:a16="http://schemas.microsoft.com/office/drawing/2014/main" id="{48BD5E38-5DB7-4CF3-90BA-E378AED76776}"/>
                </a:ext>
              </a:extLst>
            </p:cNvPr>
            <p:cNvSpPr/>
            <p:nvPr/>
          </p:nvSpPr>
          <p:spPr>
            <a:xfrm>
              <a:off x="4652476" y="2898915"/>
              <a:ext cx="247889" cy="247889"/>
            </a:xfrm>
            <a:custGeom>
              <a:avLst/>
              <a:gdLst/>
              <a:ahLst/>
              <a:cxnLst/>
              <a:rect l="l" t="t" r="r" b="b"/>
              <a:pathLst>
                <a:path w="9456" h="9456" extrusionOk="0">
                  <a:moveTo>
                    <a:pt x="4721" y="1"/>
                  </a:moveTo>
                  <a:cubicBezTo>
                    <a:pt x="2108" y="1"/>
                    <a:pt x="1" y="2108"/>
                    <a:pt x="1" y="4721"/>
                  </a:cubicBezTo>
                  <a:cubicBezTo>
                    <a:pt x="1" y="7334"/>
                    <a:pt x="2108" y="9456"/>
                    <a:pt x="4721" y="9456"/>
                  </a:cubicBezTo>
                  <a:cubicBezTo>
                    <a:pt x="7334" y="9456"/>
                    <a:pt x="9456" y="7334"/>
                    <a:pt x="9456" y="4721"/>
                  </a:cubicBezTo>
                  <a:cubicBezTo>
                    <a:pt x="9456" y="2108"/>
                    <a:pt x="7334" y="1"/>
                    <a:pt x="4721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283;p105">
              <a:extLst>
                <a:ext uri="{FF2B5EF4-FFF2-40B4-BE49-F238E27FC236}">
                  <a16:creationId xmlns:a16="http://schemas.microsoft.com/office/drawing/2014/main" id="{298BD1B4-7051-4A85-97D3-6637167D2EDC}"/>
                </a:ext>
              </a:extLst>
            </p:cNvPr>
            <p:cNvSpPr/>
            <p:nvPr/>
          </p:nvSpPr>
          <p:spPr>
            <a:xfrm>
              <a:off x="4680866" y="2927306"/>
              <a:ext cx="191134" cy="191134"/>
            </a:xfrm>
            <a:custGeom>
              <a:avLst/>
              <a:gdLst/>
              <a:ahLst/>
              <a:cxnLst/>
              <a:rect l="l" t="t" r="r" b="b"/>
              <a:pathLst>
                <a:path w="7291" h="7291" extrusionOk="0">
                  <a:moveTo>
                    <a:pt x="3638" y="0"/>
                  </a:moveTo>
                  <a:cubicBezTo>
                    <a:pt x="1632" y="0"/>
                    <a:pt x="0" y="1631"/>
                    <a:pt x="0" y="3638"/>
                  </a:cubicBezTo>
                  <a:cubicBezTo>
                    <a:pt x="0" y="5659"/>
                    <a:pt x="1632" y="7290"/>
                    <a:pt x="3638" y="7290"/>
                  </a:cubicBezTo>
                  <a:cubicBezTo>
                    <a:pt x="5659" y="7290"/>
                    <a:pt x="7290" y="5659"/>
                    <a:pt x="7290" y="3638"/>
                  </a:cubicBezTo>
                  <a:cubicBezTo>
                    <a:pt x="7290" y="1631"/>
                    <a:pt x="5659" y="0"/>
                    <a:pt x="3638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284;p105">
              <a:extLst>
                <a:ext uri="{FF2B5EF4-FFF2-40B4-BE49-F238E27FC236}">
                  <a16:creationId xmlns:a16="http://schemas.microsoft.com/office/drawing/2014/main" id="{D9393914-3EE5-4D88-BE35-82DD028BDD74}"/>
                </a:ext>
              </a:extLst>
            </p:cNvPr>
            <p:cNvSpPr/>
            <p:nvPr/>
          </p:nvSpPr>
          <p:spPr>
            <a:xfrm>
              <a:off x="4869693" y="3117653"/>
              <a:ext cx="168798" cy="165757"/>
            </a:xfrm>
            <a:custGeom>
              <a:avLst/>
              <a:gdLst/>
              <a:ahLst/>
              <a:cxnLst/>
              <a:rect l="l" t="t" r="r" b="b"/>
              <a:pathLst>
                <a:path w="6439" h="6323" extrusionOk="0">
                  <a:moveTo>
                    <a:pt x="1293" y="0"/>
                  </a:moveTo>
                  <a:cubicBezTo>
                    <a:pt x="1145" y="0"/>
                    <a:pt x="997" y="58"/>
                    <a:pt x="881" y="173"/>
                  </a:cubicBezTo>
                  <a:lnTo>
                    <a:pt x="232" y="823"/>
                  </a:lnTo>
                  <a:cubicBezTo>
                    <a:pt x="1" y="1054"/>
                    <a:pt x="1" y="1415"/>
                    <a:pt x="232" y="1646"/>
                  </a:cubicBezTo>
                  <a:lnTo>
                    <a:pt x="4735" y="6150"/>
                  </a:lnTo>
                  <a:cubicBezTo>
                    <a:pt x="4851" y="6265"/>
                    <a:pt x="4999" y="6323"/>
                    <a:pt x="5147" y="6323"/>
                  </a:cubicBezTo>
                  <a:cubicBezTo>
                    <a:pt x="5295" y="6323"/>
                    <a:pt x="5443" y="6265"/>
                    <a:pt x="5558" y="6150"/>
                  </a:cubicBezTo>
                  <a:lnTo>
                    <a:pt x="6208" y="5500"/>
                  </a:lnTo>
                  <a:cubicBezTo>
                    <a:pt x="6439" y="5269"/>
                    <a:pt x="6439" y="4908"/>
                    <a:pt x="6208" y="4677"/>
                  </a:cubicBezTo>
                  <a:lnTo>
                    <a:pt x="1704" y="173"/>
                  </a:lnTo>
                  <a:cubicBezTo>
                    <a:pt x="1588" y="58"/>
                    <a:pt x="1441" y="0"/>
                    <a:pt x="129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85;p105">
              <a:extLst>
                <a:ext uri="{FF2B5EF4-FFF2-40B4-BE49-F238E27FC236}">
                  <a16:creationId xmlns:a16="http://schemas.microsoft.com/office/drawing/2014/main" id="{45A01443-8F6A-46E9-9319-84CC6839C5EC}"/>
                </a:ext>
              </a:extLst>
            </p:cNvPr>
            <p:cNvSpPr/>
            <p:nvPr/>
          </p:nvSpPr>
          <p:spPr>
            <a:xfrm>
              <a:off x="4881437" y="3118020"/>
              <a:ext cx="157054" cy="155560"/>
            </a:xfrm>
            <a:custGeom>
              <a:avLst/>
              <a:gdLst/>
              <a:ahLst/>
              <a:cxnLst/>
              <a:rect l="l" t="t" r="r" b="b"/>
              <a:pathLst>
                <a:path w="5991" h="5934" extrusionOk="0">
                  <a:moveTo>
                    <a:pt x="25" y="582"/>
                  </a:moveTo>
                  <a:cubicBezTo>
                    <a:pt x="17" y="590"/>
                    <a:pt x="8" y="598"/>
                    <a:pt x="0" y="607"/>
                  </a:cubicBezTo>
                  <a:lnTo>
                    <a:pt x="25" y="582"/>
                  </a:lnTo>
                  <a:close/>
                  <a:moveTo>
                    <a:pt x="845" y="1"/>
                  </a:moveTo>
                  <a:cubicBezTo>
                    <a:pt x="697" y="1"/>
                    <a:pt x="549" y="58"/>
                    <a:pt x="433" y="174"/>
                  </a:cubicBezTo>
                  <a:lnTo>
                    <a:pt x="25" y="582"/>
                  </a:lnTo>
                  <a:lnTo>
                    <a:pt x="25" y="582"/>
                  </a:lnTo>
                  <a:cubicBezTo>
                    <a:pt x="131" y="483"/>
                    <a:pt x="267" y="434"/>
                    <a:pt x="404" y="434"/>
                  </a:cubicBezTo>
                  <a:cubicBezTo>
                    <a:pt x="552" y="434"/>
                    <a:pt x="700" y="491"/>
                    <a:pt x="808" y="607"/>
                  </a:cubicBezTo>
                  <a:lnTo>
                    <a:pt x="5327" y="5111"/>
                  </a:lnTo>
                  <a:cubicBezTo>
                    <a:pt x="5543" y="5342"/>
                    <a:pt x="5543" y="5703"/>
                    <a:pt x="5327" y="5934"/>
                  </a:cubicBezTo>
                  <a:lnTo>
                    <a:pt x="5760" y="5501"/>
                  </a:lnTo>
                  <a:cubicBezTo>
                    <a:pt x="5991" y="5270"/>
                    <a:pt x="5991" y="4909"/>
                    <a:pt x="5760" y="4678"/>
                  </a:cubicBezTo>
                  <a:lnTo>
                    <a:pt x="1256" y="174"/>
                  </a:lnTo>
                  <a:cubicBezTo>
                    <a:pt x="1140" y="58"/>
                    <a:pt x="993" y="1"/>
                    <a:pt x="8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286;p105">
              <a:extLst>
                <a:ext uri="{FF2B5EF4-FFF2-40B4-BE49-F238E27FC236}">
                  <a16:creationId xmlns:a16="http://schemas.microsoft.com/office/drawing/2014/main" id="{9C41757B-42F6-4C6A-84C4-6EB0E8F9D990}"/>
                </a:ext>
              </a:extLst>
            </p:cNvPr>
            <p:cNvSpPr/>
            <p:nvPr/>
          </p:nvSpPr>
          <p:spPr>
            <a:xfrm>
              <a:off x="4952952" y="3199391"/>
              <a:ext cx="54134" cy="54134"/>
            </a:xfrm>
            <a:custGeom>
              <a:avLst/>
              <a:gdLst/>
              <a:ahLst/>
              <a:cxnLst/>
              <a:rect l="l" t="t" r="r" b="b"/>
              <a:pathLst>
                <a:path w="2065" h="2065" extrusionOk="0">
                  <a:moveTo>
                    <a:pt x="1458" y="0"/>
                  </a:moveTo>
                  <a:lnTo>
                    <a:pt x="0" y="1473"/>
                  </a:lnTo>
                  <a:lnTo>
                    <a:pt x="592" y="2064"/>
                  </a:lnTo>
                  <a:lnTo>
                    <a:pt x="2065" y="607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287;p105">
              <a:extLst>
                <a:ext uri="{FF2B5EF4-FFF2-40B4-BE49-F238E27FC236}">
                  <a16:creationId xmlns:a16="http://schemas.microsoft.com/office/drawing/2014/main" id="{F20BB85D-B672-4576-8599-EC88F0348A19}"/>
                </a:ext>
              </a:extLst>
            </p:cNvPr>
            <p:cNvSpPr/>
            <p:nvPr/>
          </p:nvSpPr>
          <p:spPr>
            <a:xfrm>
              <a:off x="4931377" y="3179232"/>
              <a:ext cx="55209" cy="50464"/>
            </a:xfrm>
            <a:custGeom>
              <a:avLst/>
              <a:gdLst/>
              <a:ahLst/>
              <a:cxnLst/>
              <a:rect l="l" t="t" r="r" b="b"/>
              <a:pathLst>
                <a:path w="2106" h="1925" extrusionOk="0">
                  <a:moveTo>
                    <a:pt x="1771" y="0"/>
                  </a:moveTo>
                  <a:cubicBezTo>
                    <a:pt x="1713" y="0"/>
                    <a:pt x="1653" y="26"/>
                    <a:pt x="1603" y="91"/>
                  </a:cubicBezTo>
                  <a:lnTo>
                    <a:pt x="130" y="1549"/>
                  </a:lnTo>
                  <a:cubicBezTo>
                    <a:pt x="1" y="1693"/>
                    <a:pt x="102" y="1924"/>
                    <a:pt x="289" y="1924"/>
                  </a:cubicBezTo>
                  <a:cubicBezTo>
                    <a:pt x="347" y="1924"/>
                    <a:pt x="405" y="1910"/>
                    <a:pt x="448" y="1866"/>
                  </a:cubicBezTo>
                  <a:lnTo>
                    <a:pt x="1920" y="394"/>
                  </a:lnTo>
                  <a:cubicBezTo>
                    <a:pt x="2105" y="242"/>
                    <a:pt x="1947" y="0"/>
                    <a:pt x="17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88;p105">
              <a:extLst>
                <a:ext uri="{FF2B5EF4-FFF2-40B4-BE49-F238E27FC236}">
                  <a16:creationId xmlns:a16="http://schemas.microsoft.com/office/drawing/2014/main" id="{82FCD9FE-D474-4994-AB32-2C4E7F0E67BE}"/>
                </a:ext>
              </a:extLst>
            </p:cNvPr>
            <p:cNvSpPr/>
            <p:nvPr/>
          </p:nvSpPr>
          <p:spPr>
            <a:xfrm>
              <a:off x="4736101" y="2955670"/>
              <a:ext cx="87453" cy="95396"/>
            </a:xfrm>
            <a:custGeom>
              <a:avLst/>
              <a:gdLst/>
              <a:ahLst/>
              <a:cxnLst/>
              <a:rect l="l" t="t" r="r" b="b"/>
              <a:pathLst>
                <a:path w="3336" h="3639" extrusionOk="0">
                  <a:moveTo>
                    <a:pt x="1529" y="1"/>
                  </a:moveTo>
                  <a:cubicBezTo>
                    <a:pt x="1161" y="1"/>
                    <a:pt x="789" y="133"/>
                    <a:pt x="492" y="405"/>
                  </a:cubicBezTo>
                  <a:cubicBezTo>
                    <a:pt x="174" y="694"/>
                    <a:pt x="1" y="1098"/>
                    <a:pt x="1" y="1517"/>
                  </a:cubicBezTo>
                  <a:cubicBezTo>
                    <a:pt x="1" y="1863"/>
                    <a:pt x="257" y="2036"/>
                    <a:pt x="513" y="2036"/>
                  </a:cubicBezTo>
                  <a:cubicBezTo>
                    <a:pt x="770" y="2036"/>
                    <a:pt x="1026" y="1863"/>
                    <a:pt x="1026" y="1517"/>
                  </a:cubicBezTo>
                  <a:cubicBezTo>
                    <a:pt x="1026" y="1236"/>
                    <a:pt x="1270" y="1011"/>
                    <a:pt x="1549" y="1011"/>
                  </a:cubicBezTo>
                  <a:cubicBezTo>
                    <a:pt x="1557" y="1011"/>
                    <a:pt x="1566" y="1011"/>
                    <a:pt x="1574" y="1011"/>
                  </a:cubicBezTo>
                  <a:cubicBezTo>
                    <a:pt x="1820" y="1040"/>
                    <a:pt x="2022" y="1242"/>
                    <a:pt x="2051" y="1488"/>
                  </a:cubicBezTo>
                  <a:cubicBezTo>
                    <a:pt x="2051" y="1704"/>
                    <a:pt x="1935" y="1892"/>
                    <a:pt x="1748" y="1979"/>
                  </a:cubicBezTo>
                  <a:cubicBezTo>
                    <a:pt x="1300" y="2181"/>
                    <a:pt x="1011" y="2628"/>
                    <a:pt x="1026" y="3119"/>
                  </a:cubicBezTo>
                  <a:cubicBezTo>
                    <a:pt x="1026" y="3408"/>
                    <a:pt x="1257" y="3639"/>
                    <a:pt x="1531" y="3639"/>
                  </a:cubicBezTo>
                  <a:cubicBezTo>
                    <a:pt x="1820" y="3639"/>
                    <a:pt x="2051" y="3422"/>
                    <a:pt x="2051" y="3133"/>
                  </a:cubicBezTo>
                  <a:cubicBezTo>
                    <a:pt x="2051" y="3047"/>
                    <a:pt x="2108" y="2960"/>
                    <a:pt x="2181" y="2931"/>
                  </a:cubicBezTo>
                  <a:cubicBezTo>
                    <a:pt x="3032" y="2527"/>
                    <a:pt x="3335" y="1459"/>
                    <a:pt x="2801" y="679"/>
                  </a:cubicBezTo>
                  <a:cubicBezTo>
                    <a:pt x="2505" y="234"/>
                    <a:pt x="2020" y="1"/>
                    <a:pt x="1529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89;p105">
              <a:extLst>
                <a:ext uri="{FF2B5EF4-FFF2-40B4-BE49-F238E27FC236}">
                  <a16:creationId xmlns:a16="http://schemas.microsoft.com/office/drawing/2014/main" id="{0A12B0BF-FB24-418B-88A2-83A5C423BFB9}"/>
                </a:ext>
              </a:extLst>
            </p:cNvPr>
            <p:cNvSpPr/>
            <p:nvPr/>
          </p:nvSpPr>
          <p:spPr>
            <a:xfrm>
              <a:off x="4762972" y="3064279"/>
              <a:ext cx="26897" cy="28050"/>
            </a:xfrm>
            <a:custGeom>
              <a:avLst/>
              <a:gdLst/>
              <a:ahLst/>
              <a:cxnLst/>
              <a:rect l="l" t="t" r="r" b="b"/>
              <a:pathLst>
                <a:path w="1026" h="1070" extrusionOk="0">
                  <a:moveTo>
                    <a:pt x="513" y="1"/>
                  </a:moveTo>
                  <a:cubicBezTo>
                    <a:pt x="257" y="1"/>
                    <a:pt x="1" y="174"/>
                    <a:pt x="1" y="520"/>
                  </a:cubicBezTo>
                  <a:lnTo>
                    <a:pt x="1" y="549"/>
                  </a:lnTo>
                  <a:cubicBezTo>
                    <a:pt x="1" y="838"/>
                    <a:pt x="232" y="1069"/>
                    <a:pt x="506" y="1069"/>
                  </a:cubicBezTo>
                  <a:cubicBezTo>
                    <a:pt x="795" y="1069"/>
                    <a:pt x="1026" y="838"/>
                    <a:pt x="1026" y="549"/>
                  </a:cubicBezTo>
                  <a:lnTo>
                    <a:pt x="1026" y="520"/>
                  </a:lnTo>
                  <a:cubicBezTo>
                    <a:pt x="1026" y="174"/>
                    <a:pt x="769" y="1"/>
                    <a:pt x="513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6008;p105">
            <a:extLst>
              <a:ext uri="{FF2B5EF4-FFF2-40B4-BE49-F238E27FC236}">
                <a16:creationId xmlns:a16="http://schemas.microsoft.com/office/drawing/2014/main" id="{7B7715D5-D3B4-4C88-AEC8-13F1BE46CFD7}"/>
              </a:ext>
            </a:extLst>
          </p:cNvPr>
          <p:cNvGrpSpPr/>
          <p:nvPr/>
        </p:nvGrpSpPr>
        <p:grpSpPr>
          <a:xfrm>
            <a:off x="2348174" y="2893514"/>
            <a:ext cx="1135394" cy="1135394"/>
            <a:chOff x="4676331" y="1980866"/>
            <a:chExt cx="377680" cy="377680"/>
          </a:xfrm>
        </p:grpSpPr>
        <p:sp>
          <p:nvSpPr>
            <p:cNvPr id="44" name="Google Shape;16009;p105">
              <a:extLst>
                <a:ext uri="{FF2B5EF4-FFF2-40B4-BE49-F238E27FC236}">
                  <a16:creationId xmlns:a16="http://schemas.microsoft.com/office/drawing/2014/main" id="{644FBDAD-2A9B-4AB4-88B7-2AFC24B9788E}"/>
                </a:ext>
              </a:extLst>
            </p:cNvPr>
            <p:cNvSpPr/>
            <p:nvPr/>
          </p:nvSpPr>
          <p:spPr>
            <a:xfrm>
              <a:off x="4676331" y="1980866"/>
              <a:ext cx="377680" cy="377680"/>
            </a:xfrm>
            <a:custGeom>
              <a:avLst/>
              <a:gdLst/>
              <a:ahLst/>
              <a:cxnLst/>
              <a:rect l="l" t="t" r="r" b="b"/>
              <a:pathLst>
                <a:path w="14407" h="14407" extrusionOk="0">
                  <a:moveTo>
                    <a:pt x="736" y="0"/>
                  </a:moveTo>
                  <a:cubicBezTo>
                    <a:pt x="332" y="0"/>
                    <a:pt x="0" y="332"/>
                    <a:pt x="0" y="737"/>
                  </a:cubicBezTo>
                  <a:lnTo>
                    <a:pt x="0" y="13671"/>
                  </a:lnTo>
                  <a:cubicBezTo>
                    <a:pt x="0" y="14075"/>
                    <a:pt x="332" y="14407"/>
                    <a:pt x="736" y="14407"/>
                  </a:cubicBezTo>
                  <a:lnTo>
                    <a:pt x="13670" y="14407"/>
                  </a:lnTo>
                  <a:cubicBezTo>
                    <a:pt x="14075" y="14407"/>
                    <a:pt x="14407" y="14075"/>
                    <a:pt x="14407" y="13671"/>
                  </a:cubicBezTo>
                  <a:lnTo>
                    <a:pt x="14407" y="737"/>
                  </a:lnTo>
                  <a:cubicBezTo>
                    <a:pt x="14407" y="332"/>
                    <a:pt x="14075" y="0"/>
                    <a:pt x="13670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010;p105">
              <a:extLst>
                <a:ext uri="{FF2B5EF4-FFF2-40B4-BE49-F238E27FC236}">
                  <a16:creationId xmlns:a16="http://schemas.microsoft.com/office/drawing/2014/main" id="{6716F78A-C098-48CC-9D8D-DDDD44843214}"/>
                </a:ext>
              </a:extLst>
            </p:cNvPr>
            <p:cNvSpPr/>
            <p:nvPr/>
          </p:nvSpPr>
          <p:spPr>
            <a:xfrm>
              <a:off x="5014636" y="1980866"/>
              <a:ext cx="39375" cy="377680"/>
            </a:xfrm>
            <a:custGeom>
              <a:avLst/>
              <a:gdLst/>
              <a:ahLst/>
              <a:cxnLst/>
              <a:rect l="l" t="t" r="r" b="b"/>
              <a:pathLst>
                <a:path w="1502" h="14407" extrusionOk="0">
                  <a:moveTo>
                    <a:pt x="0" y="0"/>
                  </a:moveTo>
                  <a:cubicBezTo>
                    <a:pt x="405" y="0"/>
                    <a:pt x="737" y="332"/>
                    <a:pt x="737" y="737"/>
                  </a:cubicBezTo>
                  <a:lnTo>
                    <a:pt x="737" y="13671"/>
                  </a:lnTo>
                  <a:cubicBezTo>
                    <a:pt x="737" y="14075"/>
                    <a:pt x="405" y="14407"/>
                    <a:pt x="0" y="14407"/>
                  </a:cubicBezTo>
                  <a:lnTo>
                    <a:pt x="765" y="14407"/>
                  </a:lnTo>
                  <a:cubicBezTo>
                    <a:pt x="1170" y="14407"/>
                    <a:pt x="1502" y="14075"/>
                    <a:pt x="1502" y="13671"/>
                  </a:cubicBezTo>
                  <a:lnTo>
                    <a:pt x="1502" y="737"/>
                  </a:lnTo>
                  <a:cubicBezTo>
                    <a:pt x="1502" y="332"/>
                    <a:pt x="1170" y="0"/>
                    <a:pt x="765" y="0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011;p105">
              <a:extLst>
                <a:ext uri="{FF2B5EF4-FFF2-40B4-BE49-F238E27FC236}">
                  <a16:creationId xmlns:a16="http://schemas.microsoft.com/office/drawing/2014/main" id="{A49A2F65-D9F9-470E-84D2-6E93816B774C}"/>
                </a:ext>
              </a:extLst>
            </p:cNvPr>
            <p:cNvSpPr/>
            <p:nvPr/>
          </p:nvSpPr>
          <p:spPr>
            <a:xfrm>
              <a:off x="4911689" y="2080378"/>
              <a:ext cx="110155" cy="100692"/>
            </a:xfrm>
            <a:custGeom>
              <a:avLst/>
              <a:gdLst/>
              <a:ahLst/>
              <a:cxnLst/>
              <a:rect l="l" t="t" r="r" b="b"/>
              <a:pathLst>
                <a:path w="4202" h="3841" extrusionOk="0">
                  <a:moveTo>
                    <a:pt x="3447" y="0"/>
                  </a:moveTo>
                  <a:cubicBezTo>
                    <a:pt x="3439" y="0"/>
                    <a:pt x="3431" y="1"/>
                    <a:pt x="3422" y="1"/>
                  </a:cubicBezTo>
                  <a:lnTo>
                    <a:pt x="780" y="1"/>
                  </a:lnTo>
                  <a:cubicBezTo>
                    <a:pt x="362" y="1"/>
                    <a:pt x="1" y="347"/>
                    <a:pt x="1" y="780"/>
                  </a:cubicBezTo>
                  <a:lnTo>
                    <a:pt x="1" y="3061"/>
                  </a:lnTo>
                  <a:cubicBezTo>
                    <a:pt x="1" y="3494"/>
                    <a:pt x="362" y="3841"/>
                    <a:pt x="780" y="3841"/>
                  </a:cubicBezTo>
                  <a:lnTo>
                    <a:pt x="3422" y="3841"/>
                  </a:lnTo>
                  <a:cubicBezTo>
                    <a:pt x="3855" y="3841"/>
                    <a:pt x="4202" y="3494"/>
                    <a:pt x="4202" y="3061"/>
                  </a:cubicBezTo>
                  <a:lnTo>
                    <a:pt x="4202" y="780"/>
                  </a:lnTo>
                  <a:cubicBezTo>
                    <a:pt x="4202" y="356"/>
                    <a:pt x="3869" y="0"/>
                    <a:pt x="3447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012;p105">
              <a:extLst>
                <a:ext uri="{FF2B5EF4-FFF2-40B4-BE49-F238E27FC236}">
                  <a16:creationId xmlns:a16="http://schemas.microsoft.com/office/drawing/2014/main" id="{0A1CE64A-C5DD-4772-A41F-7D8AB3FA2477}"/>
                </a:ext>
              </a:extLst>
            </p:cNvPr>
            <p:cNvSpPr/>
            <p:nvPr/>
          </p:nvSpPr>
          <p:spPr>
            <a:xfrm>
              <a:off x="4911689" y="2222279"/>
              <a:ext cx="110155" cy="100692"/>
            </a:xfrm>
            <a:custGeom>
              <a:avLst/>
              <a:gdLst/>
              <a:ahLst/>
              <a:cxnLst/>
              <a:rect l="l" t="t" r="r" b="b"/>
              <a:pathLst>
                <a:path w="4202" h="3841" extrusionOk="0">
                  <a:moveTo>
                    <a:pt x="3447" y="1"/>
                  </a:moveTo>
                  <a:cubicBezTo>
                    <a:pt x="3439" y="1"/>
                    <a:pt x="3431" y="1"/>
                    <a:pt x="3422" y="1"/>
                  </a:cubicBezTo>
                  <a:lnTo>
                    <a:pt x="780" y="1"/>
                  </a:lnTo>
                  <a:cubicBezTo>
                    <a:pt x="362" y="1"/>
                    <a:pt x="1" y="348"/>
                    <a:pt x="1" y="781"/>
                  </a:cubicBezTo>
                  <a:lnTo>
                    <a:pt x="1" y="3061"/>
                  </a:lnTo>
                  <a:cubicBezTo>
                    <a:pt x="1" y="3494"/>
                    <a:pt x="362" y="3841"/>
                    <a:pt x="780" y="3841"/>
                  </a:cubicBezTo>
                  <a:lnTo>
                    <a:pt x="3422" y="3841"/>
                  </a:lnTo>
                  <a:cubicBezTo>
                    <a:pt x="3855" y="3841"/>
                    <a:pt x="4202" y="3494"/>
                    <a:pt x="4202" y="3061"/>
                  </a:cubicBezTo>
                  <a:lnTo>
                    <a:pt x="4202" y="781"/>
                  </a:lnTo>
                  <a:cubicBezTo>
                    <a:pt x="4202" y="356"/>
                    <a:pt x="3869" y="1"/>
                    <a:pt x="3447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013;p105">
              <a:extLst>
                <a:ext uri="{FF2B5EF4-FFF2-40B4-BE49-F238E27FC236}">
                  <a16:creationId xmlns:a16="http://schemas.microsoft.com/office/drawing/2014/main" id="{EAEB04AA-3EFD-4294-B05B-E9A9DCFA97A2}"/>
                </a:ext>
              </a:extLst>
            </p:cNvPr>
            <p:cNvSpPr/>
            <p:nvPr/>
          </p:nvSpPr>
          <p:spPr>
            <a:xfrm>
              <a:off x="4982077" y="2080378"/>
              <a:ext cx="39768" cy="100692"/>
            </a:xfrm>
            <a:custGeom>
              <a:avLst/>
              <a:gdLst/>
              <a:ahLst/>
              <a:cxnLst/>
              <a:rect l="l" t="t" r="r" b="b"/>
              <a:pathLst>
                <a:path w="1517" h="3841" extrusionOk="0">
                  <a:moveTo>
                    <a:pt x="762" y="0"/>
                  </a:moveTo>
                  <a:cubicBezTo>
                    <a:pt x="754" y="0"/>
                    <a:pt x="746" y="1"/>
                    <a:pt x="737" y="1"/>
                  </a:cubicBezTo>
                  <a:lnTo>
                    <a:pt x="1" y="1"/>
                  </a:lnTo>
                  <a:cubicBezTo>
                    <a:pt x="434" y="1"/>
                    <a:pt x="780" y="347"/>
                    <a:pt x="780" y="780"/>
                  </a:cubicBezTo>
                  <a:lnTo>
                    <a:pt x="780" y="3061"/>
                  </a:lnTo>
                  <a:cubicBezTo>
                    <a:pt x="780" y="3494"/>
                    <a:pt x="434" y="3841"/>
                    <a:pt x="1" y="3841"/>
                  </a:cubicBezTo>
                  <a:lnTo>
                    <a:pt x="737" y="3841"/>
                  </a:lnTo>
                  <a:cubicBezTo>
                    <a:pt x="1170" y="3841"/>
                    <a:pt x="1517" y="3494"/>
                    <a:pt x="1517" y="3061"/>
                  </a:cubicBezTo>
                  <a:lnTo>
                    <a:pt x="1517" y="780"/>
                  </a:lnTo>
                  <a:cubicBezTo>
                    <a:pt x="1517" y="356"/>
                    <a:pt x="1184" y="0"/>
                    <a:pt x="76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014;p105">
              <a:extLst>
                <a:ext uri="{FF2B5EF4-FFF2-40B4-BE49-F238E27FC236}">
                  <a16:creationId xmlns:a16="http://schemas.microsoft.com/office/drawing/2014/main" id="{0046629C-116A-4510-B5AB-F422492A7FB3}"/>
                </a:ext>
              </a:extLst>
            </p:cNvPr>
            <p:cNvSpPr/>
            <p:nvPr/>
          </p:nvSpPr>
          <p:spPr>
            <a:xfrm>
              <a:off x="4982077" y="2222279"/>
              <a:ext cx="39768" cy="100692"/>
            </a:xfrm>
            <a:custGeom>
              <a:avLst/>
              <a:gdLst/>
              <a:ahLst/>
              <a:cxnLst/>
              <a:rect l="l" t="t" r="r" b="b"/>
              <a:pathLst>
                <a:path w="1517" h="3841" extrusionOk="0">
                  <a:moveTo>
                    <a:pt x="762" y="1"/>
                  </a:moveTo>
                  <a:cubicBezTo>
                    <a:pt x="754" y="1"/>
                    <a:pt x="746" y="1"/>
                    <a:pt x="737" y="1"/>
                  </a:cubicBezTo>
                  <a:lnTo>
                    <a:pt x="1" y="1"/>
                  </a:lnTo>
                  <a:cubicBezTo>
                    <a:pt x="434" y="1"/>
                    <a:pt x="780" y="348"/>
                    <a:pt x="780" y="781"/>
                  </a:cubicBezTo>
                  <a:lnTo>
                    <a:pt x="780" y="3061"/>
                  </a:lnTo>
                  <a:cubicBezTo>
                    <a:pt x="780" y="3494"/>
                    <a:pt x="434" y="3841"/>
                    <a:pt x="1" y="3841"/>
                  </a:cubicBezTo>
                  <a:lnTo>
                    <a:pt x="737" y="3841"/>
                  </a:lnTo>
                  <a:cubicBezTo>
                    <a:pt x="1170" y="3841"/>
                    <a:pt x="1517" y="3494"/>
                    <a:pt x="1517" y="3061"/>
                  </a:cubicBezTo>
                  <a:lnTo>
                    <a:pt x="1517" y="781"/>
                  </a:lnTo>
                  <a:cubicBezTo>
                    <a:pt x="1517" y="356"/>
                    <a:pt x="1184" y="1"/>
                    <a:pt x="762" y="1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015;p105">
              <a:extLst>
                <a:ext uri="{FF2B5EF4-FFF2-40B4-BE49-F238E27FC236}">
                  <a16:creationId xmlns:a16="http://schemas.microsoft.com/office/drawing/2014/main" id="{172A706B-BF20-430C-BAA4-2C16F975A590}"/>
                </a:ext>
              </a:extLst>
            </p:cNvPr>
            <p:cNvSpPr/>
            <p:nvPr/>
          </p:nvSpPr>
          <p:spPr>
            <a:xfrm>
              <a:off x="4676331" y="1980866"/>
              <a:ext cx="377680" cy="66245"/>
            </a:xfrm>
            <a:custGeom>
              <a:avLst/>
              <a:gdLst/>
              <a:ahLst/>
              <a:cxnLst/>
              <a:rect l="l" t="t" r="r" b="b"/>
              <a:pathLst>
                <a:path w="14407" h="2527" extrusionOk="0">
                  <a:moveTo>
                    <a:pt x="736" y="0"/>
                  </a:moveTo>
                  <a:cubicBezTo>
                    <a:pt x="318" y="0"/>
                    <a:pt x="0" y="332"/>
                    <a:pt x="0" y="751"/>
                  </a:cubicBezTo>
                  <a:lnTo>
                    <a:pt x="0" y="2527"/>
                  </a:lnTo>
                  <a:lnTo>
                    <a:pt x="14407" y="2527"/>
                  </a:lnTo>
                  <a:lnTo>
                    <a:pt x="14407" y="751"/>
                  </a:lnTo>
                  <a:cubicBezTo>
                    <a:pt x="14407" y="332"/>
                    <a:pt x="14075" y="0"/>
                    <a:pt x="13656" y="0"/>
                  </a:cubicBezTo>
                  <a:close/>
                </a:path>
              </a:pathLst>
            </a:custGeom>
            <a:solidFill>
              <a:srgbClr val="AF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016;p105">
              <a:extLst>
                <a:ext uri="{FF2B5EF4-FFF2-40B4-BE49-F238E27FC236}">
                  <a16:creationId xmlns:a16="http://schemas.microsoft.com/office/drawing/2014/main" id="{D29F0B86-461A-484D-96DD-98B355B09723}"/>
                </a:ext>
              </a:extLst>
            </p:cNvPr>
            <p:cNvSpPr/>
            <p:nvPr/>
          </p:nvSpPr>
          <p:spPr>
            <a:xfrm>
              <a:off x="5014636" y="1980866"/>
              <a:ext cx="39375" cy="66245"/>
            </a:xfrm>
            <a:custGeom>
              <a:avLst/>
              <a:gdLst/>
              <a:ahLst/>
              <a:cxnLst/>
              <a:rect l="l" t="t" r="r" b="b"/>
              <a:pathLst>
                <a:path w="1502" h="2527" extrusionOk="0">
                  <a:moveTo>
                    <a:pt x="0" y="0"/>
                  </a:moveTo>
                  <a:cubicBezTo>
                    <a:pt x="405" y="0"/>
                    <a:pt x="737" y="332"/>
                    <a:pt x="737" y="737"/>
                  </a:cubicBezTo>
                  <a:lnTo>
                    <a:pt x="737" y="2527"/>
                  </a:lnTo>
                  <a:lnTo>
                    <a:pt x="1502" y="2527"/>
                  </a:lnTo>
                  <a:lnTo>
                    <a:pt x="1502" y="737"/>
                  </a:lnTo>
                  <a:cubicBezTo>
                    <a:pt x="1502" y="332"/>
                    <a:pt x="1170" y="0"/>
                    <a:pt x="765" y="0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017;p105">
              <a:extLst>
                <a:ext uri="{FF2B5EF4-FFF2-40B4-BE49-F238E27FC236}">
                  <a16:creationId xmlns:a16="http://schemas.microsoft.com/office/drawing/2014/main" id="{C86EF2FA-7EDE-44D5-89DE-E9FFED09C5FD}"/>
                </a:ext>
              </a:extLst>
            </p:cNvPr>
            <p:cNvSpPr/>
            <p:nvPr/>
          </p:nvSpPr>
          <p:spPr>
            <a:xfrm>
              <a:off x="4697513" y="2002807"/>
              <a:ext cx="26136" cy="22099"/>
            </a:xfrm>
            <a:custGeom>
              <a:avLst/>
              <a:gdLst/>
              <a:ahLst/>
              <a:cxnLst/>
              <a:rect l="l" t="t" r="r" b="b"/>
              <a:pathLst>
                <a:path w="997" h="843" extrusionOk="0">
                  <a:moveTo>
                    <a:pt x="563" y="1"/>
                  </a:moveTo>
                  <a:cubicBezTo>
                    <a:pt x="188" y="1"/>
                    <a:pt x="0" y="448"/>
                    <a:pt x="275" y="722"/>
                  </a:cubicBezTo>
                  <a:cubicBezTo>
                    <a:pt x="358" y="806"/>
                    <a:pt x="462" y="843"/>
                    <a:pt x="565" y="843"/>
                  </a:cubicBezTo>
                  <a:cubicBezTo>
                    <a:pt x="783" y="843"/>
                    <a:pt x="997" y="674"/>
                    <a:pt x="997" y="419"/>
                  </a:cubicBezTo>
                  <a:cubicBezTo>
                    <a:pt x="997" y="188"/>
                    <a:pt x="794" y="1"/>
                    <a:pt x="563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018;p105">
              <a:extLst>
                <a:ext uri="{FF2B5EF4-FFF2-40B4-BE49-F238E27FC236}">
                  <a16:creationId xmlns:a16="http://schemas.microsoft.com/office/drawing/2014/main" id="{4CE0AD3D-25A0-413B-882C-498568E71B84}"/>
                </a:ext>
              </a:extLst>
            </p:cNvPr>
            <p:cNvSpPr/>
            <p:nvPr/>
          </p:nvSpPr>
          <p:spPr>
            <a:xfrm>
              <a:off x="4740270" y="2002807"/>
              <a:ext cx="25769" cy="22099"/>
            </a:xfrm>
            <a:custGeom>
              <a:avLst/>
              <a:gdLst/>
              <a:ahLst/>
              <a:cxnLst/>
              <a:rect l="l" t="t" r="r" b="b"/>
              <a:pathLst>
                <a:path w="983" h="843" extrusionOk="0">
                  <a:moveTo>
                    <a:pt x="564" y="1"/>
                  </a:moveTo>
                  <a:cubicBezTo>
                    <a:pt x="188" y="1"/>
                    <a:pt x="1" y="448"/>
                    <a:pt x="261" y="722"/>
                  </a:cubicBezTo>
                  <a:cubicBezTo>
                    <a:pt x="348" y="806"/>
                    <a:pt x="454" y="843"/>
                    <a:pt x="557" y="843"/>
                  </a:cubicBezTo>
                  <a:cubicBezTo>
                    <a:pt x="775" y="843"/>
                    <a:pt x="982" y="674"/>
                    <a:pt x="982" y="419"/>
                  </a:cubicBezTo>
                  <a:cubicBezTo>
                    <a:pt x="982" y="188"/>
                    <a:pt x="795" y="1"/>
                    <a:pt x="564" y="1"/>
                  </a:cubicBezTo>
                  <a:close/>
                </a:path>
              </a:pathLst>
            </a:custGeom>
            <a:solidFill>
              <a:srgbClr val="A7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019;p105">
              <a:extLst>
                <a:ext uri="{FF2B5EF4-FFF2-40B4-BE49-F238E27FC236}">
                  <a16:creationId xmlns:a16="http://schemas.microsoft.com/office/drawing/2014/main" id="{9226E972-52A8-4392-A22F-036EF1EA75E6}"/>
                </a:ext>
              </a:extLst>
            </p:cNvPr>
            <p:cNvSpPr/>
            <p:nvPr/>
          </p:nvSpPr>
          <p:spPr>
            <a:xfrm>
              <a:off x="4782659" y="2002807"/>
              <a:ext cx="26136" cy="22099"/>
            </a:xfrm>
            <a:custGeom>
              <a:avLst/>
              <a:gdLst/>
              <a:ahLst/>
              <a:cxnLst/>
              <a:rect l="l" t="t" r="r" b="b"/>
              <a:pathLst>
                <a:path w="997" h="843" extrusionOk="0">
                  <a:moveTo>
                    <a:pt x="563" y="1"/>
                  </a:moveTo>
                  <a:cubicBezTo>
                    <a:pt x="188" y="1"/>
                    <a:pt x="0" y="448"/>
                    <a:pt x="275" y="722"/>
                  </a:cubicBezTo>
                  <a:cubicBezTo>
                    <a:pt x="358" y="806"/>
                    <a:pt x="462" y="843"/>
                    <a:pt x="565" y="843"/>
                  </a:cubicBezTo>
                  <a:cubicBezTo>
                    <a:pt x="783" y="843"/>
                    <a:pt x="996" y="674"/>
                    <a:pt x="996" y="419"/>
                  </a:cubicBezTo>
                  <a:cubicBezTo>
                    <a:pt x="996" y="188"/>
                    <a:pt x="794" y="1"/>
                    <a:pt x="563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020;p105">
              <a:extLst>
                <a:ext uri="{FF2B5EF4-FFF2-40B4-BE49-F238E27FC236}">
                  <a16:creationId xmlns:a16="http://schemas.microsoft.com/office/drawing/2014/main" id="{41A61089-6B3C-4631-91A1-D5B7B93E2F47}"/>
                </a:ext>
              </a:extLst>
            </p:cNvPr>
            <p:cNvSpPr/>
            <p:nvPr/>
          </p:nvSpPr>
          <p:spPr>
            <a:xfrm>
              <a:off x="4704696" y="2002807"/>
              <a:ext cx="18953" cy="22099"/>
            </a:xfrm>
            <a:custGeom>
              <a:avLst/>
              <a:gdLst/>
              <a:ahLst/>
              <a:cxnLst/>
              <a:rect l="l" t="t" r="r" b="b"/>
              <a:pathLst>
                <a:path w="723" h="843" extrusionOk="0">
                  <a:moveTo>
                    <a:pt x="289" y="1"/>
                  </a:moveTo>
                  <a:cubicBezTo>
                    <a:pt x="549" y="260"/>
                    <a:pt x="376" y="708"/>
                    <a:pt x="1" y="722"/>
                  </a:cubicBezTo>
                  <a:cubicBezTo>
                    <a:pt x="89" y="806"/>
                    <a:pt x="194" y="843"/>
                    <a:pt x="297" y="843"/>
                  </a:cubicBezTo>
                  <a:cubicBezTo>
                    <a:pt x="516" y="843"/>
                    <a:pt x="723" y="674"/>
                    <a:pt x="723" y="419"/>
                  </a:cubicBezTo>
                  <a:cubicBezTo>
                    <a:pt x="708" y="188"/>
                    <a:pt x="520" y="1"/>
                    <a:pt x="289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021;p105">
              <a:extLst>
                <a:ext uri="{FF2B5EF4-FFF2-40B4-BE49-F238E27FC236}">
                  <a16:creationId xmlns:a16="http://schemas.microsoft.com/office/drawing/2014/main" id="{3D1F2A81-AC66-449C-AF47-104049C3CCEA}"/>
                </a:ext>
              </a:extLst>
            </p:cNvPr>
            <p:cNvSpPr/>
            <p:nvPr/>
          </p:nvSpPr>
          <p:spPr>
            <a:xfrm>
              <a:off x="4747452" y="2002807"/>
              <a:ext cx="18586" cy="22099"/>
            </a:xfrm>
            <a:custGeom>
              <a:avLst/>
              <a:gdLst/>
              <a:ahLst/>
              <a:cxnLst/>
              <a:rect l="l" t="t" r="r" b="b"/>
              <a:pathLst>
                <a:path w="709" h="843" extrusionOk="0">
                  <a:moveTo>
                    <a:pt x="275" y="1"/>
                  </a:moveTo>
                  <a:cubicBezTo>
                    <a:pt x="549" y="260"/>
                    <a:pt x="376" y="722"/>
                    <a:pt x="1" y="722"/>
                  </a:cubicBezTo>
                  <a:cubicBezTo>
                    <a:pt x="84" y="806"/>
                    <a:pt x="186" y="843"/>
                    <a:pt x="287" y="843"/>
                  </a:cubicBezTo>
                  <a:cubicBezTo>
                    <a:pt x="501" y="843"/>
                    <a:pt x="708" y="674"/>
                    <a:pt x="708" y="419"/>
                  </a:cubicBezTo>
                  <a:cubicBezTo>
                    <a:pt x="708" y="188"/>
                    <a:pt x="521" y="1"/>
                    <a:pt x="290" y="1"/>
                  </a:cubicBezTo>
                  <a:close/>
                </a:path>
              </a:pathLst>
            </a:custGeom>
            <a:solidFill>
              <a:srgbClr val="D6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022;p105">
              <a:extLst>
                <a:ext uri="{FF2B5EF4-FFF2-40B4-BE49-F238E27FC236}">
                  <a16:creationId xmlns:a16="http://schemas.microsoft.com/office/drawing/2014/main" id="{0CFC2A6D-BD84-466D-9E3F-CCEE48A37703}"/>
                </a:ext>
              </a:extLst>
            </p:cNvPr>
            <p:cNvSpPr/>
            <p:nvPr/>
          </p:nvSpPr>
          <p:spPr>
            <a:xfrm>
              <a:off x="4789842" y="2002807"/>
              <a:ext cx="18953" cy="22099"/>
            </a:xfrm>
            <a:custGeom>
              <a:avLst/>
              <a:gdLst/>
              <a:ahLst/>
              <a:cxnLst/>
              <a:rect l="l" t="t" r="r" b="b"/>
              <a:pathLst>
                <a:path w="723" h="843" extrusionOk="0">
                  <a:moveTo>
                    <a:pt x="289" y="1"/>
                  </a:moveTo>
                  <a:cubicBezTo>
                    <a:pt x="549" y="260"/>
                    <a:pt x="376" y="708"/>
                    <a:pt x="1" y="722"/>
                  </a:cubicBezTo>
                  <a:cubicBezTo>
                    <a:pt x="89" y="806"/>
                    <a:pt x="194" y="843"/>
                    <a:pt x="297" y="843"/>
                  </a:cubicBezTo>
                  <a:cubicBezTo>
                    <a:pt x="516" y="843"/>
                    <a:pt x="722" y="674"/>
                    <a:pt x="722" y="419"/>
                  </a:cubicBezTo>
                  <a:cubicBezTo>
                    <a:pt x="708" y="188"/>
                    <a:pt x="520" y="1"/>
                    <a:pt x="289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023;p105">
              <a:extLst>
                <a:ext uri="{FF2B5EF4-FFF2-40B4-BE49-F238E27FC236}">
                  <a16:creationId xmlns:a16="http://schemas.microsoft.com/office/drawing/2014/main" id="{AEAE1E4D-C774-49E0-A719-1A53ACA7CD4E}"/>
                </a:ext>
              </a:extLst>
            </p:cNvPr>
            <p:cNvSpPr/>
            <p:nvPr/>
          </p:nvSpPr>
          <p:spPr>
            <a:xfrm>
              <a:off x="4701288" y="2080378"/>
              <a:ext cx="179022" cy="242594"/>
            </a:xfrm>
            <a:custGeom>
              <a:avLst/>
              <a:gdLst/>
              <a:ahLst/>
              <a:cxnLst/>
              <a:rect l="l" t="t" r="r" b="b"/>
              <a:pathLst>
                <a:path w="6829" h="9254" extrusionOk="0">
                  <a:moveTo>
                    <a:pt x="780" y="1"/>
                  </a:moveTo>
                  <a:cubicBezTo>
                    <a:pt x="347" y="1"/>
                    <a:pt x="1" y="347"/>
                    <a:pt x="1" y="780"/>
                  </a:cubicBezTo>
                  <a:lnTo>
                    <a:pt x="1" y="8474"/>
                  </a:lnTo>
                  <a:cubicBezTo>
                    <a:pt x="1" y="8907"/>
                    <a:pt x="347" y="9254"/>
                    <a:pt x="780" y="9254"/>
                  </a:cubicBezTo>
                  <a:lnTo>
                    <a:pt x="6049" y="9254"/>
                  </a:lnTo>
                  <a:cubicBezTo>
                    <a:pt x="6482" y="9254"/>
                    <a:pt x="6829" y="8907"/>
                    <a:pt x="6829" y="8474"/>
                  </a:cubicBezTo>
                  <a:lnTo>
                    <a:pt x="6829" y="780"/>
                  </a:lnTo>
                  <a:cubicBezTo>
                    <a:pt x="6829" y="347"/>
                    <a:pt x="6482" y="1"/>
                    <a:pt x="6049" y="1"/>
                  </a:cubicBezTo>
                  <a:close/>
                </a:path>
              </a:pathLst>
            </a:custGeom>
            <a:solidFill>
              <a:srgbClr val="A7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24;p105">
              <a:extLst>
                <a:ext uri="{FF2B5EF4-FFF2-40B4-BE49-F238E27FC236}">
                  <a16:creationId xmlns:a16="http://schemas.microsoft.com/office/drawing/2014/main" id="{8A0E15DC-B732-4F85-8860-E6BF2DC98798}"/>
                </a:ext>
              </a:extLst>
            </p:cNvPr>
            <p:cNvSpPr/>
            <p:nvPr/>
          </p:nvSpPr>
          <p:spPr>
            <a:xfrm>
              <a:off x="4839415" y="2080011"/>
              <a:ext cx="40895" cy="242961"/>
            </a:xfrm>
            <a:custGeom>
              <a:avLst/>
              <a:gdLst/>
              <a:ahLst/>
              <a:cxnLst/>
              <a:rect l="l" t="t" r="r" b="b"/>
              <a:pathLst>
                <a:path w="1560" h="9268" extrusionOk="0">
                  <a:moveTo>
                    <a:pt x="780" y="0"/>
                  </a:moveTo>
                  <a:lnTo>
                    <a:pt x="1" y="29"/>
                  </a:lnTo>
                  <a:cubicBezTo>
                    <a:pt x="419" y="29"/>
                    <a:pt x="780" y="376"/>
                    <a:pt x="780" y="809"/>
                  </a:cubicBezTo>
                  <a:lnTo>
                    <a:pt x="780" y="8517"/>
                  </a:lnTo>
                  <a:cubicBezTo>
                    <a:pt x="780" y="8864"/>
                    <a:pt x="535" y="9181"/>
                    <a:pt x="203" y="9268"/>
                  </a:cubicBezTo>
                  <a:lnTo>
                    <a:pt x="780" y="9268"/>
                  </a:lnTo>
                  <a:cubicBezTo>
                    <a:pt x="1213" y="9268"/>
                    <a:pt x="1560" y="8921"/>
                    <a:pt x="1560" y="8488"/>
                  </a:cubicBezTo>
                  <a:lnTo>
                    <a:pt x="1560" y="794"/>
                  </a:lnTo>
                  <a:cubicBezTo>
                    <a:pt x="1560" y="361"/>
                    <a:pt x="1213" y="0"/>
                    <a:pt x="780" y="0"/>
                  </a:cubicBezTo>
                  <a:close/>
                </a:path>
              </a:pathLst>
            </a:custGeom>
            <a:solidFill>
              <a:srgbClr val="D6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25;p105">
              <a:extLst>
                <a:ext uri="{FF2B5EF4-FFF2-40B4-BE49-F238E27FC236}">
                  <a16:creationId xmlns:a16="http://schemas.microsoft.com/office/drawing/2014/main" id="{BC31771D-C38B-4832-8032-3AA0DBDD3C5F}"/>
                </a:ext>
              </a:extLst>
            </p:cNvPr>
            <p:cNvSpPr/>
            <p:nvPr/>
          </p:nvSpPr>
          <p:spPr>
            <a:xfrm>
              <a:off x="4695625" y="2074715"/>
              <a:ext cx="190373" cy="253578"/>
            </a:xfrm>
            <a:custGeom>
              <a:avLst/>
              <a:gdLst/>
              <a:ahLst/>
              <a:cxnLst/>
              <a:rect l="l" t="t" r="r" b="b"/>
              <a:pathLst>
                <a:path w="7262" h="9673" extrusionOk="0">
                  <a:moveTo>
                    <a:pt x="996" y="0"/>
                  </a:moveTo>
                  <a:cubicBezTo>
                    <a:pt x="708" y="0"/>
                    <a:pt x="708" y="419"/>
                    <a:pt x="996" y="419"/>
                  </a:cubicBezTo>
                  <a:lnTo>
                    <a:pt x="1761" y="419"/>
                  </a:lnTo>
                  <a:cubicBezTo>
                    <a:pt x="2036" y="419"/>
                    <a:pt x="2036" y="0"/>
                    <a:pt x="1761" y="0"/>
                  </a:cubicBezTo>
                  <a:close/>
                  <a:moveTo>
                    <a:pt x="2526" y="0"/>
                  </a:moveTo>
                  <a:cubicBezTo>
                    <a:pt x="2252" y="0"/>
                    <a:pt x="2252" y="419"/>
                    <a:pt x="2526" y="419"/>
                  </a:cubicBezTo>
                  <a:lnTo>
                    <a:pt x="3306" y="419"/>
                  </a:lnTo>
                  <a:cubicBezTo>
                    <a:pt x="3580" y="419"/>
                    <a:pt x="3580" y="0"/>
                    <a:pt x="3306" y="0"/>
                  </a:cubicBezTo>
                  <a:close/>
                  <a:moveTo>
                    <a:pt x="4071" y="0"/>
                  </a:moveTo>
                  <a:cubicBezTo>
                    <a:pt x="3797" y="0"/>
                    <a:pt x="3797" y="419"/>
                    <a:pt x="4071" y="419"/>
                  </a:cubicBezTo>
                  <a:lnTo>
                    <a:pt x="4851" y="419"/>
                  </a:lnTo>
                  <a:cubicBezTo>
                    <a:pt x="5125" y="419"/>
                    <a:pt x="5125" y="0"/>
                    <a:pt x="4851" y="0"/>
                  </a:cubicBezTo>
                  <a:close/>
                  <a:moveTo>
                    <a:pt x="5616" y="0"/>
                  </a:moveTo>
                  <a:cubicBezTo>
                    <a:pt x="5341" y="0"/>
                    <a:pt x="5341" y="433"/>
                    <a:pt x="5616" y="433"/>
                  </a:cubicBezTo>
                  <a:lnTo>
                    <a:pt x="6395" y="433"/>
                  </a:lnTo>
                  <a:cubicBezTo>
                    <a:pt x="6641" y="433"/>
                    <a:pt x="6669" y="73"/>
                    <a:pt x="6424" y="15"/>
                  </a:cubicBezTo>
                  <a:cubicBezTo>
                    <a:pt x="6366" y="15"/>
                    <a:pt x="6323" y="15"/>
                    <a:pt x="6265" y="0"/>
                  </a:cubicBezTo>
                  <a:close/>
                  <a:moveTo>
                    <a:pt x="338" y="343"/>
                  </a:moveTo>
                  <a:cubicBezTo>
                    <a:pt x="273" y="343"/>
                    <a:pt x="207" y="374"/>
                    <a:pt x="159" y="448"/>
                  </a:cubicBezTo>
                  <a:cubicBezTo>
                    <a:pt x="58" y="607"/>
                    <a:pt x="0" y="794"/>
                    <a:pt x="0" y="996"/>
                  </a:cubicBezTo>
                  <a:lnTo>
                    <a:pt x="0" y="1300"/>
                  </a:lnTo>
                  <a:cubicBezTo>
                    <a:pt x="0" y="1415"/>
                    <a:pt x="101" y="1516"/>
                    <a:pt x="217" y="1516"/>
                  </a:cubicBezTo>
                  <a:cubicBezTo>
                    <a:pt x="332" y="1516"/>
                    <a:pt x="419" y="1429"/>
                    <a:pt x="433" y="1314"/>
                  </a:cubicBezTo>
                  <a:lnTo>
                    <a:pt x="433" y="996"/>
                  </a:lnTo>
                  <a:cubicBezTo>
                    <a:pt x="433" y="881"/>
                    <a:pt x="462" y="765"/>
                    <a:pt x="520" y="679"/>
                  </a:cubicBezTo>
                  <a:cubicBezTo>
                    <a:pt x="631" y="507"/>
                    <a:pt x="488" y="343"/>
                    <a:pt x="338" y="343"/>
                  </a:cubicBezTo>
                  <a:close/>
                  <a:moveTo>
                    <a:pt x="6985" y="453"/>
                  </a:moveTo>
                  <a:cubicBezTo>
                    <a:pt x="6846" y="453"/>
                    <a:pt x="6709" y="589"/>
                    <a:pt x="6785" y="751"/>
                  </a:cubicBezTo>
                  <a:cubicBezTo>
                    <a:pt x="6814" y="823"/>
                    <a:pt x="6828" y="910"/>
                    <a:pt x="6828" y="996"/>
                  </a:cubicBezTo>
                  <a:lnTo>
                    <a:pt x="6828" y="1429"/>
                  </a:lnTo>
                  <a:cubicBezTo>
                    <a:pt x="6828" y="1545"/>
                    <a:pt x="6929" y="1632"/>
                    <a:pt x="7045" y="1632"/>
                  </a:cubicBezTo>
                  <a:cubicBezTo>
                    <a:pt x="7160" y="1632"/>
                    <a:pt x="7261" y="1545"/>
                    <a:pt x="7261" y="1429"/>
                  </a:cubicBezTo>
                  <a:lnTo>
                    <a:pt x="7261" y="982"/>
                  </a:lnTo>
                  <a:cubicBezTo>
                    <a:pt x="7261" y="838"/>
                    <a:pt x="7218" y="708"/>
                    <a:pt x="7175" y="578"/>
                  </a:cubicBezTo>
                  <a:cubicBezTo>
                    <a:pt x="7130" y="489"/>
                    <a:pt x="7058" y="453"/>
                    <a:pt x="6985" y="453"/>
                  </a:cubicBezTo>
                  <a:close/>
                  <a:moveTo>
                    <a:pt x="210" y="1862"/>
                  </a:moveTo>
                  <a:cubicBezTo>
                    <a:pt x="105" y="1862"/>
                    <a:pt x="0" y="1935"/>
                    <a:pt x="0" y="2079"/>
                  </a:cubicBezTo>
                  <a:lnTo>
                    <a:pt x="0" y="2844"/>
                  </a:lnTo>
                  <a:cubicBezTo>
                    <a:pt x="0" y="2960"/>
                    <a:pt x="101" y="3061"/>
                    <a:pt x="217" y="3061"/>
                  </a:cubicBezTo>
                  <a:cubicBezTo>
                    <a:pt x="332" y="3061"/>
                    <a:pt x="419" y="2960"/>
                    <a:pt x="419" y="2844"/>
                  </a:cubicBezTo>
                  <a:lnTo>
                    <a:pt x="419" y="2079"/>
                  </a:lnTo>
                  <a:cubicBezTo>
                    <a:pt x="419" y="1935"/>
                    <a:pt x="314" y="1862"/>
                    <a:pt x="210" y="1862"/>
                  </a:cubicBezTo>
                  <a:close/>
                  <a:moveTo>
                    <a:pt x="7052" y="1992"/>
                  </a:moveTo>
                  <a:cubicBezTo>
                    <a:pt x="6947" y="1992"/>
                    <a:pt x="6843" y="2065"/>
                    <a:pt x="6843" y="2209"/>
                  </a:cubicBezTo>
                  <a:lnTo>
                    <a:pt x="6843" y="2974"/>
                  </a:lnTo>
                  <a:cubicBezTo>
                    <a:pt x="6843" y="3089"/>
                    <a:pt x="6929" y="3176"/>
                    <a:pt x="7045" y="3176"/>
                  </a:cubicBezTo>
                  <a:cubicBezTo>
                    <a:pt x="7160" y="3176"/>
                    <a:pt x="7261" y="3089"/>
                    <a:pt x="7261" y="2974"/>
                  </a:cubicBezTo>
                  <a:lnTo>
                    <a:pt x="7261" y="2209"/>
                  </a:lnTo>
                  <a:cubicBezTo>
                    <a:pt x="7261" y="2065"/>
                    <a:pt x="7157" y="1992"/>
                    <a:pt x="7052" y="1992"/>
                  </a:cubicBezTo>
                  <a:close/>
                  <a:moveTo>
                    <a:pt x="210" y="3407"/>
                  </a:moveTo>
                  <a:cubicBezTo>
                    <a:pt x="105" y="3407"/>
                    <a:pt x="0" y="3479"/>
                    <a:pt x="0" y="3624"/>
                  </a:cubicBezTo>
                  <a:lnTo>
                    <a:pt x="0" y="4389"/>
                  </a:lnTo>
                  <a:cubicBezTo>
                    <a:pt x="0" y="4504"/>
                    <a:pt x="101" y="4605"/>
                    <a:pt x="217" y="4605"/>
                  </a:cubicBezTo>
                  <a:cubicBezTo>
                    <a:pt x="332" y="4605"/>
                    <a:pt x="419" y="4504"/>
                    <a:pt x="419" y="4389"/>
                  </a:cubicBezTo>
                  <a:lnTo>
                    <a:pt x="419" y="3624"/>
                  </a:lnTo>
                  <a:cubicBezTo>
                    <a:pt x="419" y="3479"/>
                    <a:pt x="314" y="3407"/>
                    <a:pt x="210" y="3407"/>
                  </a:cubicBezTo>
                  <a:close/>
                  <a:moveTo>
                    <a:pt x="7039" y="3519"/>
                  </a:moveTo>
                  <a:cubicBezTo>
                    <a:pt x="6933" y="3519"/>
                    <a:pt x="6828" y="3588"/>
                    <a:pt x="6828" y="3725"/>
                  </a:cubicBezTo>
                  <a:lnTo>
                    <a:pt x="6828" y="4504"/>
                  </a:lnTo>
                  <a:cubicBezTo>
                    <a:pt x="6828" y="4612"/>
                    <a:pt x="6917" y="4708"/>
                    <a:pt x="7023" y="4708"/>
                  </a:cubicBezTo>
                  <a:cubicBezTo>
                    <a:pt x="7030" y="4708"/>
                    <a:pt x="7037" y="4707"/>
                    <a:pt x="7045" y="4706"/>
                  </a:cubicBezTo>
                  <a:lnTo>
                    <a:pt x="7045" y="4721"/>
                  </a:lnTo>
                  <a:cubicBezTo>
                    <a:pt x="7160" y="4721"/>
                    <a:pt x="7261" y="4620"/>
                    <a:pt x="7261" y="4504"/>
                  </a:cubicBezTo>
                  <a:lnTo>
                    <a:pt x="7261" y="3725"/>
                  </a:lnTo>
                  <a:cubicBezTo>
                    <a:pt x="7254" y="3588"/>
                    <a:pt x="7146" y="3519"/>
                    <a:pt x="7039" y="3519"/>
                  </a:cubicBezTo>
                  <a:close/>
                  <a:moveTo>
                    <a:pt x="210" y="4937"/>
                  </a:moveTo>
                  <a:cubicBezTo>
                    <a:pt x="105" y="4937"/>
                    <a:pt x="0" y="5009"/>
                    <a:pt x="0" y="5154"/>
                  </a:cubicBezTo>
                  <a:lnTo>
                    <a:pt x="0" y="5919"/>
                  </a:lnTo>
                  <a:cubicBezTo>
                    <a:pt x="0" y="6034"/>
                    <a:pt x="87" y="6135"/>
                    <a:pt x="217" y="6135"/>
                  </a:cubicBezTo>
                  <a:cubicBezTo>
                    <a:pt x="332" y="6135"/>
                    <a:pt x="419" y="6034"/>
                    <a:pt x="419" y="5919"/>
                  </a:cubicBezTo>
                  <a:lnTo>
                    <a:pt x="419" y="5154"/>
                  </a:lnTo>
                  <a:cubicBezTo>
                    <a:pt x="419" y="5009"/>
                    <a:pt x="314" y="4937"/>
                    <a:pt x="210" y="4937"/>
                  </a:cubicBezTo>
                  <a:close/>
                  <a:moveTo>
                    <a:pt x="7039" y="5064"/>
                  </a:moveTo>
                  <a:cubicBezTo>
                    <a:pt x="6933" y="5064"/>
                    <a:pt x="6828" y="5132"/>
                    <a:pt x="6828" y="5269"/>
                  </a:cubicBezTo>
                  <a:lnTo>
                    <a:pt x="6828" y="6049"/>
                  </a:lnTo>
                  <a:cubicBezTo>
                    <a:pt x="6828" y="6164"/>
                    <a:pt x="6929" y="6251"/>
                    <a:pt x="7045" y="6251"/>
                  </a:cubicBezTo>
                  <a:lnTo>
                    <a:pt x="7045" y="6265"/>
                  </a:lnTo>
                  <a:cubicBezTo>
                    <a:pt x="7160" y="6265"/>
                    <a:pt x="7261" y="6164"/>
                    <a:pt x="7261" y="6049"/>
                  </a:cubicBezTo>
                  <a:lnTo>
                    <a:pt x="7261" y="5269"/>
                  </a:lnTo>
                  <a:cubicBezTo>
                    <a:pt x="7254" y="5132"/>
                    <a:pt x="7146" y="5064"/>
                    <a:pt x="7039" y="5064"/>
                  </a:cubicBezTo>
                  <a:close/>
                  <a:moveTo>
                    <a:pt x="210" y="6482"/>
                  </a:moveTo>
                  <a:cubicBezTo>
                    <a:pt x="105" y="6482"/>
                    <a:pt x="0" y="6554"/>
                    <a:pt x="0" y="6698"/>
                  </a:cubicBezTo>
                  <a:lnTo>
                    <a:pt x="0" y="7463"/>
                  </a:lnTo>
                  <a:cubicBezTo>
                    <a:pt x="0" y="7579"/>
                    <a:pt x="87" y="7680"/>
                    <a:pt x="217" y="7680"/>
                  </a:cubicBezTo>
                  <a:cubicBezTo>
                    <a:pt x="332" y="7680"/>
                    <a:pt x="419" y="7579"/>
                    <a:pt x="419" y="7463"/>
                  </a:cubicBezTo>
                  <a:lnTo>
                    <a:pt x="419" y="6698"/>
                  </a:lnTo>
                  <a:cubicBezTo>
                    <a:pt x="419" y="6554"/>
                    <a:pt x="314" y="6482"/>
                    <a:pt x="210" y="6482"/>
                  </a:cubicBezTo>
                  <a:close/>
                  <a:moveTo>
                    <a:pt x="7039" y="6608"/>
                  </a:moveTo>
                  <a:cubicBezTo>
                    <a:pt x="6933" y="6608"/>
                    <a:pt x="6828" y="6677"/>
                    <a:pt x="6828" y="6814"/>
                  </a:cubicBezTo>
                  <a:lnTo>
                    <a:pt x="6828" y="7593"/>
                  </a:lnTo>
                  <a:cubicBezTo>
                    <a:pt x="6828" y="7709"/>
                    <a:pt x="6929" y="7795"/>
                    <a:pt x="7045" y="7795"/>
                  </a:cubicBezTo>
                  <a:lnTo>
                    <a:pt x="7045" y="7810"/>
                  </a:lnTo>
                  <a:cubicBezTo>
                    <a:pt x="7160" y="7810"/>
                    <a:pt x="7261" y="7709"/>
                    <a:pt x="7261" y="7593"/>
                  </a:cubicBezTo>
                  <a:lnTo>
                    <a:pt x="7261" y="6814"/>
                  </a:lnTo>
                  <a:cubicBezTo>
                    <a:pt x="7254" y="6677"/>
                    <a:pt x="7146" y="6608"/>
                    <a:pt x="7039" y="6608"/>
                  </a:cubicBezTo>
                  <a:close/>
                  <a:moveTo>
                    <a:pt x="210" y="8026"/>
                  </a:moveTo>
                  <a:cubicBezTo>
                    <a:pt x="105" y="8026"/>
                    <a:pt x="0" y="8099"/>
                    <a:pt x="0" y="8243"/>
                  </a:cubicBezTo>
                  <a:lnTo>
                    <a:pt x="0" y="8676"/>
                  </a:lnTo>
                  <a:cubicBezTo>
                    <a:pt x="0" y="8820"/>
                    <a:pt x="29" y="8965"/>
                    <a:pt x="87" y="9080"/>
                  </a:cubicBezTo>
                  <a:cubicBezTo>
                    <a:pt x="116" y="9167"/>
                    <a:pt x="188" y="9210"/>
                    <a:pt x="275" y="9210"/>
                  </a:cubicBezTo>
                  <a:cubicBezTo>
                    <a:pt x="433" y="9210"/>
                    <a:pt x="534" y="9051"/>
                    <a:pt x="477" y="8907"/>
                  </a:cubicBezTo>
                  <a:cubicBezTo>
                    <a:pt x="433" y="8835"/>
                    <a:pt x="419" y="8763"/>
                    <a:pt x="419" y="8676"/>
                  </a:cubicBezTo>
                  <a:lnTo>
                    <a:pt x="419" y="8243"/>
                  </a:lnTo>
                  <a:cubicBezTo>
                    <a:pt x="419" y="8099"/>
                    <a:pt x="314" y="8026"/>
                    <a:pt x="210" y="8026"/>
                  </a:cubicBezTo>
                  <a:close/>
                  <a:moveTo>
                    <a:pt x="7038" y="8153"/>
                  </a:moveTo>
                  <a:cubicBezTo>
                    <a:pt x="6933" y="8153"/>
                    <a:pt x="6828" y="8221"/>
                    <a:pt x="6828" y="8358"/>
                  </a:cubicBezTo>
                  <a:lnTo>
                    <a:pt x="6828" y="8676"/>
                  </a:lnTo>
                  <a:cubicBezTo>
                    <a:pt x="6828" y="8791"/>
                    <a:pt x="6799" y="8893"/>
                    <a:pt x="6742" y="8994"/>
                  </a:cubicBezTo>
                  <a:cubicBezTo>
                    <a:pt x="6644" y="9133"/>
                    <a:pt x="6735" y="9312"/>
                    <a:pt x="6896" y="9312"/>
                  </a:cubicBezTo>
                  <a:cubicBezTo>
                    <a:pt x="6902" y="9312"/>
                    <a:pt x="6909" y="9312"/>
                    <a:pt x="6915" y="9311"/>
                  </a:cubicBezTo>
                  <a:lnTo>
                    <a:pt x="6915" y="9326"/>
                  </a:lnTo>
                  <a:cubicBezTo>
                    <a:pt x="6987" y="9326"/>
                    <a:pt x="7059" y="9282"/>
                    <a:pt x="7088" y="9225"/>
                  </a:cubicBezTo>
                  <a:cubicBezTo>
                    <a:pt x="7189" y="9066"/>
                    <a:pt x="7247" y="8878"/>
                    <a:pt x="7247" y="8676"/>
                  </a:cubicBezTo>
                  <a:lnTo>
                    <a:pt x="7247" y="8358"/>
                  </a:lnTo>
                  <a:cubicBezTo>
                    <a:pt x="7247" y="8221"/>
                    <a:pt x="7142" y="8153"/>
                    <a:pt x="7038" y="8153"/>
                  </a:cubicBezTo>
                  <a:close/>
                  <a:moveTo>
                    <a:pt x="846" y="9248"/>
                  </a:moveTo>
                  <a:cubicBezTo>
                    <a:pt x="613" y="9248"/>
                    <a:pt x="567" y="9631"/>
                    <a:pt x="838" y="9672"/>
                  </a:cubicBezTo>
                  <a:lnTo>
                    <a:pt x="1631" y="9672"/>
                  </a:lnTo>
                  <a:cubicBezTo>
                    <a:pt x="1920" y="9672"/>
                    <a:pt x="1920" y="9253"/>
                    <a:pt x="1631" y="9253"/>
                  </a:cubicBezTo>
                  <a:lnTo>
                    <a:pt x="895" y="9253"/>
                  </a:lnTo>
                  <a:cubicBezTo>
                    <a:pt x="878" y="9250"/>
                    <a:pt x="862" y="9248"/>
                    <a:pt x="846" y="9248"/>
                  </a:cubicBezTo>
                  <a:close/>
                  <a:moveTo>
                    <a:pt x="2411" y="9253"/>
                  </a:moveTo>
                  <a:cubicBezTo>
                    <a:pt x="2122" y="9253"/>
                    <a:pt x="2122" y="9672"/>
                    <a:pt x="2411" y="9672"/>
                  </a:cubicBezTo>
                  <a:lnTo>
                    <a:pt x="3176" y="9672"/>
                  </a:lnTo>
                  <a:cubicBezTo>
                    <a:pt x="3465" y="9672"/>
                    <a:pt x="3465" y="9253"/>
                    <a:pt x="3176" y="9253"/>
                  </a:cubicBezTo>
                  <a:close/>
                  <a:moveTo>
                    <a:pt x="3956" y="9253"/>
                  </a:moveTo>
                  <a:cubicBezTo>
                    <a:pt x="3667" y="9253"/>
                    <a:pt x="3667" y="9672"/>
                    <a:pt x="3956" y="9672"/>
                  </a:cubicBezTo>
                  <a:lnTo>
                    <a:pt x="4721" y="9672"/>
                  </a:lnTo>
                  <a:cubicBezTo>
                    <a:pt x="4995" y="9672"/>
                    <a:pt x="4995" y="9253"/>
                    <a:pt x="4721" y="9253"/>
                  </a:cubicBezTo>
                  <a:close/>
                  <a:moveTo>
                    <a:pt x="5500" y="9253"/>
                  </a:moveTo>
                  <a:cubicBezTo>
                    <a:pt x="5211" y="9253"/>
                    <a:pt x="5211" y="9672"/>
                    <a:pt x="5500" y="9672"/>
                  </a:cubicBezTo>
                  <a:lnTo>
                    <a:pt x="6265" y="9672"/>
                  </a:lnTo>
                  <a:cubicBezTo>
                    <a:pt x="6554" y="9672"/>
                    <a:pt x="6554" y="9253"/>
                    <a:pt x="6265" y="9253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26;p105">
              <a:extLst>
                <a:ext uri="{FF2B5EF4-FFF2-40B4-BE49-F238E27FC236}">
                  <a16:creationId xmlns:a16="http://schemas.microsoft.com/office/drawing/2014/main" id="{1E354526-538B-4C7E-816B-04ED527D5342}"/>
                </a:ext>
              </a:extLst>
            </p:cNvPr>
            <p:cNvSpPr/>
            <p:nvPr/>
          </p:nvSpPr>
          <p:spPr>
            <a:xfrm>
              <a:off x="4913970" y="2083025"/>
              <a:ext cx="105620" cy="95029"/>
            </a:xfrm>
            <a:custGeom>
              <a:avLst/>
              <a:gdLst/>
              <a:ahLst/>
              <a:cxnLst/>
              <a:rect l="l" t="t" r="r" b="b"/>
              <a:pathLst>
                <a:path w="4029" h="3625" extrusionOk="0">
                  <a:moveTo>
                    <a:pt x="289" y="1"/>
                  </a:moveTo>
                  <a:cubicBezTo>
                    <a:pt x="159" y="73"/>
                    <a:pt x="58" y="189"/>
                    <a:pt x="1" y="318"/>
                  </a:cubicBezTo>
                  <a:lnTo>
                    <a:pt x="1689" y="1820"/>
                  </a:lnTo>
                  <a:lnTo>
                    <a:pt x="1" y="3307"/>
                  </a:lnTo>
                  <a:cubicBezTo>
                    <a:pt x="73" y="3437"/>
                    <a:pt x="174" y="3552"/>
                    <a:pt x="289" y="3624"/>
                  </a:cubicBezTo>
                  <a:lnTo>
                    <a:pt x="2007" y="2094"/>
                  </a:lnTo>
                  <a:lnTo>
                    <a:pt x="3739" y="3624"/>
                  </a:lnTo>
                  <a:cubicBezTo>
                    <a:pt x="3855" y="3552"/>
                    <a:pt x="3956" y="3437"/>
                    <a:pt x="4028" y="3321"/>
                  </a:cubicBezTo>
                  <a:lnTo>
                    <a:pt x="2325" y="1820"/>
                  </a:lnTo>
                  <a:lnTo>
                    <a:pt x="4028" y="318"/>
                  </a:lnTo>
                  <a:cubicBezTo>
                    <a:pt x="3970" y="189"/>
                    <a:pt x="3869" y="73"/>
                    <a:pt x="3739" y="1"/>
                  </a:cubicBezTo>
                  <a:lnTo>
                    <a:pt x="2022" y="153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27;p105">
              <a:extLst>
                <a:ext uri="{FF2B5EF4-FFF2-40B4-BE49-F238E27FC236}">
                  <a16:creationId xmlns:a16="http://schemas.microsoft.com/office/drawing/2014/main" id="{35FC9D39-9152-406C-830E-ADF977DAD4E2}"/>
                </a:ext>
              </a:extLst>
            </p:cNvPr>
            <p:cNvSpPr/>
            <p:nvPr/>
          </p:nvSpPr>
          <p:spPr>
            <a:xfrm>
              <a:off x="4913970" y="2224953"/>
              <a:ext cx="105620" cy="95003"/>
            </a:xfrm>
            <a:custGeom>
              <a:avLst/>
              <a:gdLst/>
              <a:ahLst/>
              <a:cxnLst/>
              <a:rect l="l" t="t" r="r" b="b"/>
              <a:pathLst>
                <a:path w="4029" h="3624" extrusionOk="0">
                  <a:moveTo>
                    <a:pt x="289" y="0"/>
                  </a:moveTo>
                  <a:cubicBezTo>
                    <a:pt x="174" y="72"/>
                    <a:pt x="73" y="188"/>
                    <a:pt x="1" y="318"/>
                  </a:cubicBezTo>
                  <a:lnTo>
                    <a:pt x="1704" y="1819"/>
                  </a:lnTo>
                  <a:lnTo>
                    <a:pt x="1" y="3320"/>
                  </a:lnTo>
                  <a:cubicBezTo>
                    <a:pt x="73" y="3436"/>
                    <a:pt x="174" y="3551"/>
                    <a:pt x="289" y="3623"/>
                  </a:cubicBezTo>
                  <a:lnTo>
                    <a:pt x="2022" y="2093"/>
                  </a:lnTo>
                  <a:lnTo>
                    <a:pt x="3739" y="3623"/>
                  </a:lnTo>
                  <a:cubicBezTo>
                    <a:pt x="3869" y="3551"/>
                    <a:pt x="3970" y="3436"/>
                    <a:pt x="4028" y="3320"/>
                  </a:cubicBezTo>
                  <a:lnTo>
                    <a:pt x="2339" y="1819"/>
                  </a:lnTo>
                  <a:lnTo>
                    <a:pt x="4028" y="318"/>
                  </a:lnTo>
                  <a:cubicBezTo>
                    <a:pt x="3970" y="188"/>
                    <a:pt x="3869" y="72"/>
                    <a:pt x="3739" y="0"/>
                  </a:cubicBezTo>
                  <a:lnTo>
                    <a:pt x="2022" y="153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4079;p103">
            <a:extLst>
              <a:ext uri="{FF2B5EF4-FFF2-40B4-BE49-F238E27FC236}">
                <a16:creationId xmlns:a16="http://schemas.microsoft.com/office/drawing/2014/main" id="{CD500C9D-D720-40A5-8783-EEECCC947C95}"/>
              </a:ext>
            </a:extLst>
          </p:cNvPr>
          <p:cNvGrpSpPr/>
          <p:nvPr/>
        </p:nvGrpSpPr>
        <p:grpSpPr>
          <a:xfrm>
            <a:off x="4617807" y="2849755"/>
            <a:ext cx="1092853" cy="1020655"/>
            <a:chOff x="7050889" y="2913503"/>
            <a:chExt cx="363529" cy="339513"/>
          </a:xfrm>
        </p:grpSpPr>
        <p:sp>
          <p:nvSpPr>
            <p:cNvPr id="64" name="Google Shape;14080;p103">
              <a:extLst>
                <a:ext uri="{FF2B5EF4-FFF2-40B4-BE49-F238E27FC236}">
                  <a16:creationId xmlns:a16="http://schemas.microsoft.com/office/drawing/2014/main" id="{A774C95C-9BD7-4A4E-B934-A04A6169BF48}"/>
                </a:ext>
              </a:extLst>
            </p:cNvPr>
            <p:cNvSpPr/>
            <p:nvPr/>
          </p:nvSpPr>
          <p:spPr>
            <a:xfrm>
              <a:off x="7057814" y="2913503"/>
              <a:ext cx="217893" cy="268146"/>
            </a:xfrm>
            <a:custGeom>
              <a:avLst/>
              <a:gdLst/>
              <a:ahLst/>
              <a:cxnLst/>
              <a:rect l="l" t="t" r="r" b="b"/>
              <a:pathLst>
                <a:path w="8338" h="10261" extrusionOk="0">
                  <a:moveTo>
                    <a:pt x="8338" y="0"/>
                  </a:moveTo>
                  <a:lnTo>
                    <a:pt x="1818" y="1443"/>
                  </a:lnTo>
                  <a:lnTo>
                    <a:pt x="1818" y="3741"/>
                  </a:lnTo>
                  <a:lnTo>
                    <a:pt x="1818" y="8655"/>
                  </a:lnTo>
                  <a:cubicBezTo>
                    <a:pt x="1597" y="8558"/>
                    <a:pt x="1357" y="8510"/>
                    <a:pt x="1126" y="8501"/>
                  </a:cubicBezTo>
                  <a:cubicBezTo>
                    <a:pt x="501" y="8501"/>
                    <a:pt x="1" y="8895"/>
                    <a:pt x="1" y="9385"/>
                  </a:cubicBezTo>
                  <a:cubicBezTo>
                    <a:pt x="1" y="9866"/>
                    <a:pt x="501" y="10260"/>
                    <a:pt x="1126" y="10260"/>
                  </a:cubicBezTo>
                  <a:cubicBezTo>
                    <a:pt x="2251" y="10260"/>
                    <a:pt x="2578" y="9405"/>
                    <a:pt x="2578" y="9068"/>
                  </a:cubicBezTo>
                  <a:lnTo>
                    <a:pt x="2578" y="3577"/>
                  </a:lnTo>
                  <a:lnTo>
                    <a:pt x="7578" y="2462"/>
                  </a:lnTo>
                  <a:lnTo>
                    <a:pt x="7578" y="7154"/>
                  </a:lnTo>
                  <a:cubicBezTo>
                    <a:pt x="7357" y="7058"/>
                    <a:pt x="7126" y="7010"/>
                    <a:pt x="6886" y="7001"/>
                  </a:cubicBezTo>
                  <a:cubicBezTo>
                    <a:pt x="6270" y="7001"/>
                    <a:pt x="5770" y="7395"/>
                    <a:pt x="5770" y="7876"/>
                  </a:cubicBezTo>
                  <a:cubicBezTo>
                    <a:pt x="5770" y="8366"/>
                    <a:pt x="6270" y="8760"/>
                    <a:pt x="6886" y="8760"/>
                  </a:cubicBezTo>
                  <a:cubicBezTo>
                    <a:pt x="7886" y="8760"/>
                    <a:pt x="8338" y="8020"/>
                    <a:pt x="8338" y="7529"/>
                  </a:cubicBezTo>
                  <a:cubicBezTo>
                    <a:pt x="8338" y="7241"/>
                    <a:pt x="8338" y="2298"/>
                    <a:pt x="8338" y="2298"/>
                  </a:cubicBezTo>
                  <a:lnTo>
                    <a:pt x="8338" y="0"/>
                  </a:lnTo>
                  <a:close/>
                </a:path>
              </a:pathLst>
            </a:custGeom>
            <a:solidFill>
              <a:srgbClr val="A9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081;p103">
              <a:extLst>
                <a:ext uri="{FF2B5EF4-FFF2-40B4-BE49-F238E27FC236}">
                  <a16:creationId xmlns:a16="http://schemas.microsoft.com/office/drawing/2014/main" id="{FB5C03CE-1334-4EEE-B8F9-9FED191987CD}"/>
                </a:ext>
              </a:extLst>
            </p:cNvPr>
            <p:cNvSpPr/>
            <p:nvPr/>
          </p:nvSpPr>
          <p:spPr>
            <a:xfrm>
              <a:off x="7262118" y="2972223"/>
              <a:ext cx="152300" cy="280794"/>
            </a:xfrm>
            <a:custGeom>
              <a:avLst/>
              <a:gdLst/>
              <a:ahLst/>
              <a:cxnLst/>
              <a:rect l="l" t="t" r="r" b="b"/>
              <a:pathLst>
                <a:path w="5828" h="10745" extrusionOk="0">
                  <a:moveTo>
                    <a:pt x="2252" y="1"/>
                  </a:moveTo>
                  <a:cubicBezTo>
                    <a:pt x="2222" y="1"/>
                    <a:pt x="2193" y="25"/>
                    <a:pt x="2193" y="61"/>
                  </a:cubicBezTo>
                  <a:lnTo>
                    <a:pt x="2193" y="8946"/>
                  </a:lnTo>
                  <a:cubicBezTo>
                    <a:pt x="1905" y="8812"/>
                    <a:pt x="1597" y="8735"/>
                    <a:pt x="1280" y="8725"/>
                  </a:cubicBezTo>
                  <a:cubicBezTo>
                    <a:pt x="578" y="8725"/>
                    <a:pt x="1" y="9177"/>
                    <a:pt x="1" y="9735"/>
                  </a:cubicBezTo>
                  <a:cubicBezTo>
                    <a:pt x="1" y="10292"/>
                    <a:pt x="578" y="10744"/>
                    <a:pt x="1280" y="10744"/>
                  </a:cubicBezTo>
                  <a:cubicBezTo>
                    <a:pt x="2347" y="10744"/>
                    <a:pt x="2953" y="9725"/>
                    <a:pt x="2953" y="9167"/>
                  </a:cubicBezTo>
                  <a:lnTo>
                    <a:pt x="2953" y="3552"/>
                  </a:lnTo>
                  <a:cubicBezTo>
                    <a:pt x="4107" y="3994"/>
                    <a:pt x="5097" y="4802"/>
                    <a:pt x="5761" y="5859"/>
                  </a:cubicBezTo>
                  <a:cubicBezTo>
                    <a:pt x="5768" y="5871"/>
                    <a:pt x="5780" y="5876"/>
                    <a:pt x="5792" y="5876"/>
                  </a:cubicBezTo>
                  <a:cubicBezTo>
                    <a:pt x="5810" y="5876"/>
                    <a:pt x="5828" y="5864"/>
                    <a:pt x="5828" y="5840"/>
                  </a:cubicBezTo>
                  <a:cubicBezTo>
                    <a:pt x="5828" y="5282"/>
                    <a:pt x="5761" y="3167"/>
                    <a:pt x="4684" y="2715"/>
                  </a:cubicBezTo>
                  <a:cubicBezTo>
                    <a:pt x="4030" y="2446"/>
                    <a:pt x="3376" y="1676"/>
                    <a:pt x="2914" y="1003"/>
                  </a:cubicBezTo>
                  <a:cubicBezTo>
                    <a:pt x="2895" y="965"/>
                    <a:pt x="2876" y="936"/>
                    <a:pt x="2847" y="907"/>
                  </a:cubicBezTo>
                  <a:cubicBezTo>
                    <a:pt x="2607" y="551"/>
                    <a:pt x="2414" y="234"/>
                    <a:pt x="2299" y="32"/>
                  </a:cubicBezTo>
                  <a:cubicBezTo>
                    <a:pt x="2288" y="10"/>
                    <a:pt x="2270" y="1"/>
                    <a:pt x="2252" y="1"/>
                  </a:cubicBezTo>
                  <a:close/>
                </a:path>
              </a:pathLst>
            </a:custGeom>
            <a:solidFill>
              <a:srgbClr val="A1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082;p103">
              <a:extLst>
                <a:ext uri="{FF2B5EF4-FFF2-40B4-BE49-F238E27FC236}">
                  <a16:creationId xmlns:a16="http://schemas.microsoft.com/office/drawing/2014/main" id="{40BEB049-2F57-43D0-B143-8D12C8C48F5A}"/>
                </a:ext>
              </a:extLst>
            </p:cNvPr>
            <p:cNvSpPr/>
            <p:nvPr/>
          </p:nvSpPr>
          <p:spPr>
            <a:xfrm>
              <a:off x="7263373" y="3037136"/>
              <a:ext cx="151046" cy="214626"/>
            </a:xfrm>
            <a:custGeom>
              <a:avLst/>
              <a:gdLst/>
              <a:ahLst/>
              <a:cxnLst/>
              <a:rect l="l" t="t" r="r" b="b"/>
              <a:pathLst>
                <a:path w="5780" h="8213" extrusionOk="0">
                  <a:moveTo>
                    <a:pt x="2491" y="0"/>
                  </a:moveTo>
                  <a:lnTo>
                    <a:pt x="2491" y="6212"/>
                  </a:lnTo>
                  <a:cubicBezTo>
                    <a:pt x="2491" y="6760"/>
                    <a:pt x="1895" y="7780"/>
                    <a:pt x="828" y="7780"/>
                  </a:cubicBezTo>
                  <a:cubicBezTo>
                    <a:pt x="539" y="7780"/>
                    <a:pt x="251" y="7703"/>
                    <a:pt x="1" y="7539"/>
                  </a:cubicBezTo>
                  <a:lnTo>
                    <a:pt x="1" y="7539"/>
                  </a:lnTo>
                  <a:lnTo>
                    <a:pt x="20" y="7578"/>
                  </a:lnTo>
                  <a:lnTo>
                    <a:pt x="30" y="7616"/>
                  </a:lnTo>
                  <a:cubicBezTo>
                    <a:pt x="58" y="7664"/>
                    <a:pt x="87" y="7712"/>
                    <a:pt x="116" y="7760"/>
                  </a:cubicBezTo>
                  <a:lnTo>
                    <a:pt x="145" y="7789"/>
                  </a:lnTo>
                  <a:lnTo>
                    <a:pt x="164" y="7818"/>
                  </a:lnTo>
                  <a:cubicBezTo>
                    <a:pt x="193" y="7847"/>
                    <a:pt x="222" y="7876"/>
                    <a:pt x="260" y="7905"/>
                  </a:cubicBezTo>
                  <a:lnTo>
                    <a:pt x="289" y="7933"/>
                  </a:lnTo>
                  <a:lnTo>
                    <a:pt x="299" y="7943"/>
                  </a:lnTo>
                  <a:lnTo>
                    <a:pt x="328" y="7962"/>
                  </a:lnTo>
                  <a:lnTo>
                    <a:pt x="337" y="7972"/>
                  </a:lnTo>
                  <a:lnTo>
                    <a:pt x="366" y="7991"/>
                  </a:lnTo>
                  <a:lnTo>
                    <a:pt x="376" y="7991"/>
                  </a:lnTo>
                  <a:lnTo>
                    <a:pt x="433" y="8030"/>
                  </a:lnTo>
                  <a:lnTo>
                    <a:pt x="443" y="8039"/>
                  </a:lnTo>
                  <a:lnTo>
                    <a:pt x="472" y="8049"/>
                  </a:lnTo>
                  <a:lnTo>
                    <a:pt x="491" y="8068"/>
                  </a:lnTo>
                  <a:lnTo>
                    <a:pt x="520" y="8078"/>
                  </a:lnTo>
                  <a:lnTo>
                    <a:pt x="539" y="8087"/>
                  </a:lnTo>
                  <a:lnTo>
                    <a:pt x="558" y="8097"/>
                  </a:lnTo>
                  <a:lnTo>
                    <a:pt x="587" y="8107"/>
                  </a:lnTo>
                  <a:lnTo>
                    <a:pt x="616" y="8126"/>
                  </a:lnTo>
                  <a:lnTo>
                    <a:pt x="655" y="8135"/>
                  </a:lnTo>
                  <a:lnTo>
                    <a:pt x="683" y="8145"/>
                  </a:lnTo>
                  <a:lnTo>
                    <a:pt x="712" y="8164"/>
                  </a:lnTo>
                  <a:lnTo>
                    <a:pt x="732" y="8164"/>
                  </a:lnTo>
                  <a:lnTo>
                    <a:pt x="770" y="8174"/>
                  </a:lnTo>
                  <a:lnTo>
                    <a:pt x="789" y="8183"/>
                  </a:lnTo>
                  <a:lnTo>
                    <a:pt x="828" y="8193"/>
                  </a:lnTo>
                  <a:lnTo>
                    <a:pt x="847" y="8193"/>
                  </a:lnTo>
                  <a:lnTo>
                    <a:pt x="885" y="8203"/>
                  </a:lnTo>
                  <a:lnTo>
                    <a:pt x="905" y="8203"/>
                  </a:lnTo>
                  <a:lnTo>
                    <a:pt x="953" y="8212"/>
                  </a:lnTo>
                  <a:lnTo>
                    <a:pt x="1222" y="8212"/>
                  </a:lnTo>
                  <a:cubicBezTo>
                    <a:pt x="2280" y="8212"/>
                    <a:pt x="2886" y="7193"/>
                    <a:pt x="2886" y="6635"/>
                  </a:cubicBezTo>
                  <a:lnTo>
                    <a:pt x="2886" y="1068"/>
                  </a:lnTo>
                  <a:cubicBezTo>
                    <a:pt x="4049" y="1510"/>
                    <a:pt x="5040" y="2318"/>
                    <a:pt x="5713" y="3375"/>
                  </a:cubicBezTo>
                  <a:cubicBezTo>
                    <a:pt x="5719" y="3382"/>
                    <a:pt x="5729" y="3385"/>
                    <a:pt x="5738" y="3385"/>
                  </a:cubicBezTo>
                  <a:cubicBezTo>
                    <a:pt x="5755" y="3385"/>
                    <a:pt x="5774" y="3375"/>
                    <a:pt x="5780" y="3356"/>
                  </a:cubicBezTo>
                  <a:cubicBezTo>
                    <a:pt x="5780" y="3260"/>
                    <a:pt x="5780" y="3116"/>
                    <a:pt x="5770" y="2933"/>
                  </a:cubicBezTo>
                  <a:cubicBezTo>
                    <a:pt x="5482" y="2029"/>
                    <a:pt x="4809" y="827"/>
                    <a:pt x="2491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083;p103">
              <a:extLst>
                <a:ext uri="{FF2B5EF4-FFF2-40B4-BE49-F238E27FC236}">
                  <a16:creationId xmlns:a16="http://schemas.microsoft.com/office/drawing/2014/main" id="{6D99758C-450E-4972-BA78-3EE7D6C04BDC}"/>
                </a:ext>
              </a:extLst>
            </p:cNvPr>
            <p:cNvSpPr/>
            <p:nvPr/>
          </p:nvSpPr>
          <p:spPr>
            <a:xfrm>
              <a:off x="7105323" y="2913739"/>
              <a:ext cx="170384" cy="97788"/>
            </a:xfrm>
            <a:custGeom>
              <a:avLst/>
              <a:gdLst/>
              <a:ahLst/>
              <a:cxnLst/>
              <a:rect l="l" t="t" r="r" b="b"/>
              <a:pathLst>
                <a:path w="6520" h="3742" extrusionOk="0">
                  <a:moveTo>
                    <a:pt x="6520" y="1"/>
                  </a:moveTo>
                  <a:lnTo>
                    <a:pt x="0" y="1443"/>
                  </a:lnTo>
                  <a:lnTo>
                    <a:pt x="0" y="3741"/>
                  </a:lnTo>
                  <a:lnTo>
                    <a:pt x="6520" y="2289"/>
                  </a:lnTo>
                  <a:lnTo>
                    <a:pt x="6520" y="1"/>
                  </a:ln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084;p103">
              <a:extLst>
                <a:ext uri="{FF2B5EF4-FFF2-40B4-BE49-F238E27FC236}">
                  <a16:creationId xmlns:a16="http://schemas.microsoft.com/office/drawing/2014/main" id="{30E572B9-9179-4D16-86A9-B6474D9936F4}"/>
                </a:ext>
              </a:extLst>
            </p:cNvPr>
            <p:cNvSpPr/>
            <p:nvPr/>
          </p:nvSpPr>
          <p:spPr>
            <a:xfrm>
              <a:off x="7082196" y="2913503"/>
              <a:ext cx="193511" cy="267884"/>
            </a:xfrm>
            <a:custGeom>
              <a:avLst/>
              <a:gdLst/>
              <a:ahLst/>
              <a:cxnLst/>
              <a:rect l="l" t="t" r="r" b="b"/>
              <a:pathLst>
                <a:path w="7405" h="10251" extrusionOk="0">
                  <a:moveTo>
                    <a:pt x="7405" y="0"/>
                  </a:moveTo>
                  <a:lnTo>
                    <a:pt x="885" y="1443"/>
                  </a:lnTo>
                  <a:lnTo>
                    <a:pt x="885" y="3741"/>
                  </a:lnTo>
                  <a:lnTo>
                    <a:pt x="1231" y="3664"/>
                  </a:lnTo>
                  <a:lnTo>
                    <a:pt x="1231" y="9058"/>
                  </a:lnTo>
                  <a:cubicBezTo>
                    <a:pt x="1231" y="9376"/>
                    <a:pt x="953" y="10135"/>
                    <a:pt x="1" y="10241"/>
                  </a:cubicBezTo>
                  <a:cubicBezTo>
                    <a:pt x="68" y="10251"/>
                    <a:pt x="126" y="10251"/>
                    <a:pt x="193" y="10251"/>
                  </a:cubicBezTo>
                  <a:cubicBezTo>
                    <a:pt x="1318" y="10251"/>
                    <a:pt x="1645" y="9395"/>
                    <a:pt x="1645" y="9058"/>
                  </a:cubicBezTo>
                  <a:lnTo>
                    <a:pt x="1645" y="3577"/>
                  </a:lnTo>
                  <a:lnTo>
                    <a:pt x="6241" y="2558"/>
                  </a:lnTo>
                  <a:lnTo>
                    <a:pt x="6991" y="2395"/>
                  </a:lnTo>
                  <a:lnTo>
                    <a:pt x="6991" y="7529"/>
                  </a:lnTo>
                  <a:cubicBezTo>
                    <a:pt x="6991" y="7981"/>
                    <a:pt x="6607" y="8645"/>
                    <a:pt x="5761" y="8751"/>
                  </a:cubicBezTo>
                  <a:cubicBezTo>
                    <a:pt x="5828" y="8751"/>
                    <a:pt x="5886" y="8760"/>
                    <a:pt x="5953" y="8760"/>
                  </a:cubicBezTo>
                  <a:cubicBezTo>
                    <a:pt x="6953" y="8760"/>
                    <a:pt x="7405" y="8020"/>
                    <a:pt x="7405" y="7529"/>
                  </a:cubicBezTo>
                  <a:lnTo>
                    <a:pt x="7405" y="2298"/>
                  </a:lnTo>
                  <a:lnTo>
                    <a:pt x="7405" y="0"/>
                  </a:ln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085;p103">
              <a:extLst>
                <a:ext uri="{FF2B5EF4-FFF2-40B4-BE49-F238E27FC236}">
                  <a16:creationId xmlns:a16="http://schemas.microsoft.com/office/drawing/2014/main" id="{5B2F67C2-583D-42D2-BBF2-C819438405F6}"/>
                </a:ext>
              </a:extLst>
            </p:cNvPr>
            <p:cNvSpPr/>
            <p:nvPr/>
          </p:nvSpPr>
          <p:spPr>
            <a:xfrm>
              <a:off x="7354601" y="3215961"/>
              <a:ext cx="50775" cy="17195"/>
            </a:xfrm>
            <a:custGeom>
              <a:avLst/>
              <a:gdLst/>
              <a:ahLst/>
              <a:cxnLst/>
              <a:rect l="l" t="t" r="r" b="b"/>
              <a:pathLst>
                <a:path w="1943" h="658" extrusionOk="0">
                  <a:moveTo>
                    <a:pt x="1689" y="0"/>
                  </a:moveTo>
                  <a:cubicBezTo>
                    <a:pt x="1664" y="0"/>
                    <a:pt x="1639" y="5"/>
                    <a:pt x="1616" y="13"/>
                  </a:cubicBezTo>
                  <a:cubicBezTo>
                    <a:pt x="1424" y="90"/>
                    <a:pt x="1000" y="215"/>
                    <a:pt x="202" y="254"/>
                  </a:cubicBezTo>
                  <a:cubicBezTo>
                    <a:pt x="96" y="254"/>
                    <a:pt x="0" y="340"/>
                    <a:pt x="0" y="456"/>
                  </a:cubicBezTo>
                  <a:cubicBezTo>
                    <a:pt x="0" y="571"/>
                    <a:pt x="96" y="658"/>
                    <a:pt x="202" y="658"/>
                  </a:cubicBezTo>
                  <a:lnTo>
                    <a:pt x="212" y="658"/>
                  </a:lnTo>
                  <a:cubicBezTo>
                    <a:pt x="1039" y="619"/>
                    <a:pt x="1510" y="504"/>
                    <a:pt x="1760" y="408"/>
                  </a:cubicBezTo>
                  <a:cubicBezTo>
                    <a:pt x="1904" y="350"/>
                    <a:pt x="1943" y="187"/>
                    <a:pt x="1847" y="71"/>
                  </a:cubicBezTo>
                  <a:cubicBezTo>
                    <a:pt x="1806" y="24"/>
                    <a:pt x="1747" y="0"/>
                    <a:pt x="1689" y="0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086;p103">
              <a:extLst>
                <a:ext uri="{FF2B5EF4-FFF2-40B4-BE49-F238E27FC236}">
                  <a16:creationId xmlns:a16="http://schemas.microsoft.com/office/drawing/2014/main" id="{C46700F2-2ECA-43E1-83C8-694864B94486}"/>
                </a:ext>
              </a:extLst>
            </p:cNvPr>
            <p:cNvSpPr/>
            <p:nvPr/>
          </p:nvSpPr>
          <p:spPr>
            <a:xfrm>
              <a:off x="7050889" y="3195813"/>
              <a:ext cx="197431" cy="26786"/>
            </a:xfrm>
            <a:custGeom>
              <a:avLst/>
              <a:gdLst/>
              <a:ahLst/>
              <a:cxnLst/>
              <a:rect l="l" t="t" r="r" b="b"/>
              <a:pathLst>
                <a:path w="7555" h="1025" extrusionOk="0">
                  <a:moveTo>
                    <a:pt x="2504" y="0"/>
                  </a:moveTo>
                  <a:cubicBezTo>
                    <a:pt x="1357" y="0"/>
                    <a:pt x="655" y="173"/>
                    <a:pt x="227" y="371"/>
                  </a:cubicBezTo>
                  <a:cubicBezTo>
                    <a:pt x="1" y="463"/>
                    <a:pt x="111" y="767"/>
                    <a:pt x="308" y="767"/>
                  </a:cubicBezTo>
                  <a:cubicBezTo>
                    <a:pt x="337" y="767"/>
                    <a:pt x="368" y="761"/>
                    <a:pt x="400" y="746"/>
                  </a:cubicBezTo>
                  <a:cubicBezTo>
                    <a:pt x="927" y="505"/>
                    <a:pt x="1669" y="416"/>
                    <a:pt x="2477" y="416"/>
                  </a:cubicBezTo>
                  <a:cubicBezTo>
                    <a:pt x="3826" y="416"/>
                    <a:pt x="5360" y="663"/>
                    <a:pt x="6382" y="861"/>
                  </a:cubicBezTo>
                  <a:cubicBezTo>
                    <a:pt x="6670" y="919"/>
                    <a:pt x="6959" y="977"/>
                    <a:pt x="7237" y="1025"/>
                  </a:cubicBezTo>
                  <a:lnTo>
                    <a:pt x="7276" y="1025"/>
                  </a:lnTo>
                  <a:cubicBezTo>
                    <a:pt x="7526" y="1025"/>
                    <a:pt x="7555" y="669"/>
                    <a:pt x="7305" y="621"/>
                  </a:cubicBezTo>
                  <a:cubicBezTo>
                    <a:pt x="7035" y="573"/>
                    <a:pt x="6747" y="515"/>
                    <a:pt x="6459" y="458"/>
                  </a:cubicBezTo>
                  <a:cubicBezTo>
                    <a:pt x="4755" y="123"/>
                    <a:pt x="3471" y="0"/>
                    <a:pt x="2504" y="0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087;p103">
              <a:extLst>
                <a:ext uri="{FF2B5EF4-FFF2-40B4-BE49-F238E27FC236}">
                  <a16:creationId xmlns:a16="http://schemas.microsoft.com/office/drawing/2014/main" id="{1E403635-76F3-4247-A5E1-82FE8BC95F7F}"/>
                </a:ext>
              </a:extLst>
            </p:cNvPr>
            <p:cNvSpPr/>
            <p:nvPr/>
          </p:nvSpPr>
          <p:spPr>
            <a:xfrm>
              <a:off x="7357371" y="3166361"/>
              <a:ext cx="47509" cy="16803"/>
            </a:xfrm>
            <a:custGeom>
              <a:avLst/>
              <a:gdLst/>
              <a:ahLst/>
              <a:cxnLst/>
              <a:rect l="l" t="t" r="r" b="b"/>
              <a:pathLst>
                <a:path w="1818" h="643" extrusionOk="0">
                  <a:moveTo>
                    <a:pt x="1579" y="0"/>
                  </a:moveTo>
                  <a:cubicBezTo>
                    <a:pt x="1553" y="0"/>
                    <a:pt x="1526" y="6"/>
                    <a:pt x="1500" y="17"/>
                  </a:cubicBezTo>
                  <a:cubicBezTo>
                    <a:pt x="1096" y="152"/>
                    <a:pt x="673" y="219"/>
                    <a:pt x="250" y="238"/>
                  </a:cubicBezTo>
                  <a:cubicBezTo>
                    <a:pt x="0" y="257"/>
                    <a:pt x="10" y="633"/>
                    <a:pt x="269" y="642"/>
                  </a:cubicBezTo>
                  <a:lnTo>
                    <a:pt x="279" y="642"/>
                  </a:lnTo>
                  <a:cubicBezTo>
                    <a:pt x="741" y="623"/>
                    <a:pt x="1202" y="546"/>
                    <a:pt x="1644" y="392"/>
                  </a:cubicBezTo>
                  <a:cubicBezTo>
                    <a:pt x="1769" y="344"/>
                    <a:pt x="1818" y="190"/>
                    <a:pt x="1741" y="84"/>
                  </a:cubicBezTo>
                  <a:cubicBezTo>
                    <a:pt x="1700" y="30"/>
                    <a:pt x="1641" y="0"/>
                    <a:pt x="1579" y="0"/>
                  </a:cubicBezTo>
                  <a:close/>
                </a:path>
              </a:pathLst>
            </a:custGeom>
            <a:solidFill>
              <a:srgbClr val="8C9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088;p103">
              <a:extLst>
                <a:ext uri="{FF2B5EF4-FFF2-40B4-BE49-F238E27FC236}">
                  <a16:creationId xmlns:a16="http://schemas.microsoft.com/office/drawing/2014/main" id="{05D0701F-2A93-4A58-AD3B-FF7EE50360F0}"/>
                </a:ext>
              </a:extLst>
            </p:cNvPr>
            <p:cNvSpPr/>
            <p:nvPr/>
          </p:nvSpPr>
          <p:spPr>
            <a:xfrm>
              <a:off x="7145855" y="3147938"/>
              <a:ext cx="145872" cy="31464"/>
            </a:xfrm>
            <a:custGeom>
              <a:avLst/>
              <a:gdLst/>
              <a:ahLst/>
              <a:cxnLst/>
              <a:rect l="l" t="t" r="r" b="b"/>
              <a:pathLst>
                <a:path w="5582" h="1204" extrusionOk="0">
                  <a:moveTo>
                    <a:pt x="286" y="1"/>
                  </a:moveTo>
                  <a:cubicBezTo>
                    <a:pt x="35" y="1"/>
                    <a:pt x="1" y="376"/>
                    <a:pt x="257" y="414"/>
                  </a:cubicBezTo>
                  <a:cubicBezTo>
                    <a:pt x="1007" y="482"/>
                    <a:pt x="1844" y="616"/>
                    <a:pt x="2748" y="789"/>
                  </a:cubicBezTo>
                  <a:cubicBezTo>
                    <a:pt x="3652" y="962"/>
                    <a:pt x="4498" y="1107"/>
                    <a:pt x="5277" y="1203"/>
                  </a:cubicBezTo>
                  <a:lnTo>
                    <a:pt x="5296" y="1203"/>
                  </a:lnTo>
                  <a:cubicBezTo>
                    <a:pt x="5299" y="1203"/>
                    <a:pt x="5302" y="1203"/>
                    <a:pt x="5305" y="1203"/>
                  </a:cubicBezTo>
                  <a:cubicBezTo>
                    <a:pt x="5556" y="1203"/>
                    <a:pt x="5581" y="818"/>
                    <a:pt x="5325" y="799"/>
                  </a:cubicBezTo>
                  <a:cubicBezTo>
                    <a:pt x="4555" y="703"/>
                    <a:pt x="3719" y="559"/>
                    <a:pt x="2825" y="386"/>
                  </a:cubicBezTo>
                  <a:cubicBezTo>
                    <a:pt x="1911" y="203"/>
                    <a:pt x="1055" y="78"/>
                    <a:pt x="296" y="1"/>
                  </a:cubicBezTo>
                  <a:cubicBezTo>
                    <a:pt x="292" y="1"/>
                    <a:pt x="289" y="1"/>
                    <a:pt x="286" y="1"/>
                  </a:cubicBezTo>
                  <a:close/>
                </a:path>
              </a:pathLst>
            </a:custGeom>
            <a:solidFill>
              <a:srgbClr val="8C9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4286;p103">
            <a:extLst>
              <a:ext uri="{FF2B5EF4-FFF2-40B4-BE49-F238E27FC236}">
                <a16:creationId xmlns:a16="http://schemas.microsoft.com/office/drawing/2014/main" id="{0CB4B49F-A6EA-49F2-9209-B4B0B55D5830}"/>
              </a:ext>
            </a:extLst>
          </p:cNvPr>
          <p:cNvGrpSpPr/>
          <p:nvPr/>
        </p:nvGrpSpPr>
        <p:grpSpPr>
          <a:xfrm>
            <a:off x="9139593" y="2849755"/>
            <a:ext cx="1008558" cy="1084135"/>
            <a:chOff x="7520699" y="2902946"/>
            <a:chExt cx="335489" cy="360629"/>
          </a:xfrm>
        </p:grpSpPr>
        <p:sp>
          <p:nvSpPr>
            <p:cNvPr id="74" name="Google Shape;14287;p103">
              <a:extLst>
                <a:ext uri="{FF2B5EF4-FFF2-40B4-BE49-F238E27FC236}">
                  <a16:creationId xmlns:a16="http://schemas.microsoft.com/office/drawing/2014/main" id="{360F61AF-86E4-443C-87A3-556AB5354031}"/>
                </a:ext>
              </a:extLst>
            </p:cNvPr>
            <p:cNvSpPr/>
            <p:nvPr/>
          </p:nvSpPr>
          <p:spPr>
            <a:xfrm>
              <a:off x="7520699" y="2946666"/>
              <a:ext cx="128441" cy="174173"/>
            </a:xfrm>
            <a:custGeom>
              <a:avLst/>
              <a:gdLst/>
              <a:ahLst/>
              <a:cxnLst/>
              <a:rect l="l" t="t" r="r" b="b"/>
              <a:pathLst>
                <a:path w="4915" h="6665" extrusionOk="0">
                  <a:moveTo>
                    <a:pt x="683" y="0"/>
                  </a:moveTo>
                  <a:cubicBezTo>
                    <a:pt x="299" y="0"/>
                    <a:pt x="1" y="299"/>
                    <a:pt x="1" y="683"/>
                  </a:cubicBezTo>
                  <a:lnTo>
                    <a:pt x="1" y="1001"/>
                  </a:lnTo>
                  <a:cubicBezTo>
                    <a:pt x="1" y="2741"/>
                    <a:pt x="981" y="4328"/>
                    <a:pt x="2530" y="5107"/>
                  </a:cubicBezTo>
                  <a:lnTo>
                    <a:pt x="4184" y="5934"/>
                  </a:lnTo>
                  <a:cubicBezTo>
                    <a:pt x="4337" y="6010"/>
                    <a:pt x="4280" y="6251"/>
                    <a:pt x="4107" y="6251"/>
                  </a:cubicBezTo>
                  <a:lnTo>
                    <a:pt x="3876" y="6251"/>
                  </a:lnTo>
                  <a:cubicBezTo>
                    <a:pt x="3597" y="6251"/>
                    <a:pt x="3597" y="6664"/>
                    <a:pt x="3876" y="6664"/>
                  </a:cubicBezTo>
                  <a:lnTo>
                    <a:pt x="4107" y="6664"/>
                  </a:lnTo>
                  <a:cubicBezTo>
                    <a:pt x="4722" y="6664"/>
                    <a:pt x="4914" y="5837"/>
                    <a:pt x="4366" y="5559"/>
                  </a:cubicBezTo>
                  <a:lnTo>
                    <a:pt x="2712" y="4732"/>
                  </a:lnTo>
                  <a:cubicBezTo>
                    <a:pt x="1299" y="4020"/>
                    <a:pt x="404" y="2578"/>
                    <a:pt x="404" y="1001"/>
                  </a:cubicBezTo>
                  <a:lnTo>
                    <a:pt x="404" y="683"/>
                  </a:lnTo>
                  <a:cubicBezTo>
                    <a:pt x="404" y="529"/>
                    <a:pt x="529" y="414"/>
                    <a:pt x="674" y="414"/>
                  </a:cubicBezTo>
                  <a:lnTo>
                    <a:pt x="3145" y="414"/>
                  </a:lnTo>
                  <a:cubicBezTo>
                    <a:pt x="3424" y="414"/>
                    <a:pt x="3424" y="0"/>
                    <a:pt x="3145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288;p103">
              <a:extLst>
                <a:ext uri="{FF2B5EF4-FFF2-40B4-BE49-F238E27FC236}">
                  <a16:creationId xmlns:a16="http://schemas.microsoft.com/office/drawing/2014/main" id="{0E5FDCA6-4956-4C0F-8576-CD630C6A33E9}"/>
                </a:ext>
              </a:extLst>
            </p:cNvPr>
            <p:cNvSpPr/>
            <p:nvPr/>
          </p:nvSpPr>
          <p:spPr>
            <a:xfrm>
              <a:off x="7727512" y="2946404"/>
              <a:ext cx="128676" cy="174434"/>
            </a:xfrm>
            <a:custGeom>
              <a:avLst/>
              <a:gdLst/>
              <a:ahLst/>
              <a:cxnLst/>
              <a:rect l="l" t="t" r="r" b="b"/>
              <a:pathLst>
                <a:path w="4924" h="6675" extrusionOk="0">
                  <a:moveTo>
                    <a:pt x="1779" y="1"/>
                  </a:moveTo>
                  <a:cubicBezTo>
                    <a:pt x="1501" y="1"/>
                    <a:pt x="1501" y="424"/>
                    <a:pt x="1779" y="424"/>
                  </a:cubicBezTo>
                  <a:lnTo>
                    <a:pt x="4241" y="424"/>
                  </a:lnTo>
                  <a:cubicBezTo>
                    <a:pt x="4385" y="424"/>
                    <a:pt x="4510" y="539"/>
                    <a:pt x="4510" y="684"/>
                  </a:cubicBezTo>
                  <a:lnTo>
                    <a:pt x="4510" y="1011"/>
                  </a:lnTo>
                  <a:cubicBezTo>
                    <a:pt x="4510" y="2588"/>
                    <a:pt x="3616" y="4030"/>
                    <a:pt x="2203" y="4742"/>
                  </a:cubicBezTo>
                  <a:lnTo>
                    <a:pt x="549" y="5569"/>
                  </a:lnTo>
                  <a:cubicBezTo>
                    <a:pt x="1" y="5847"/>
                    <a:pt x="193" y="6674"/>
                    <a:pt x="818" y="6674"/>
                  </a:cubicBezTo>
                  <a:lnTo>
                    <a:pt x="1049" y="6674"/>
                  </a:lnTo>
                  <a:cubicBezTo>
                    <a:pt x="1328" y="6674"/>
                    <a:pt x="1328" y="6261"/>
                    <a:pt x="1049" y="6261"/>
                  </a:cubicBezTo>
                  <a:lnTo>
                    <a:pt x="818" y="6261"/>
                  </a:lnTo>
                  <a:cubicBezTo>
                    <a:pt x="635" y="6261"/>
                    <a:pt x="577" y="6020"/>
                    <a:pt x="741" y="5944"/>
                  </a:cubicBezTo>
                  <a:lnTo>
                    <a:pt x="2395" y="5117"/>
                  </a:lnTo>
                  <a:cubicBezTo>
                    <a:pt x="3943" y="4338"/>
                    <a:pt x="4924" y="2751"/>
                    <a:pt x="4924" y="1011"/>
                  </a:cubicBezTo>
                  <a:lnTo>
                    <a:pt x="4924" y="684"/>
                  </a:lnTo>
                  <a:cubicBezTo>
                    <a:pt x="4924" y="309"/>
                    <a:pt x="4616" y="1"/>
                    <a:pt x="4241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289;p103">
              <a:extLst>
                <a:ext uri="{FF2B5EF4-FFF2-40B4-BE49-F238E27FC236}">
                  <a16:creationId xmlns:a16="http://schemas.microsoft.com/office/drawing/2014/main" id="{AF1CFDCD-1821-44D0-ADA5-37169BDB294B}"/>
                </a:ext>
              </a:extLst>
            </p:cNvPr>
            <p:cNvSpPr/>
            <p:nvPr/>
          </p:nvSpPr>
          <p:spPr>
            <a:xfrm>
              <a:off x="7639315" y="3118800"/>
              <a:ext cx="98284" cy="97030"/>
            </a:xfrm>
            <a:custGeom>
              <a:avLst/>
              <a:gdLst/>
              <a:ahLst/>
              <a:cxnLst/>
              <a:rect l="l" t="t" r="r" b="b"/>
              <a:pathLst>
                <a:path w="3761" h="3713" extrusionOk="0">
                  <a:moveTo>
                    <a:pt x="1164" y="0"/>
                  </a:moveTo>
                  <a:lnTo>
                    <a:pt x="1164" y="904"/>
                  </a:lnTo>
                  <a:cubicBezTo>
                    <a:pt x="1164" y="1308"/>
                    <a:pt x="943" y="1674"/>
                    <a:pt x="577" y="1856"/>
                  </a:cubicBezTo>
                  <a:lnTo>
                    <a:pt x="443" y="1933"/>
                  </a:lnTo>
                  <a:cubicBezTo>
                    <a:pt x="164" y="2068"/>
                    <a:pt x="0" y="2347"/>
                    <a:pt x="0" y="2654"/>
                  </a:cubicBezTo>
                  <a:lnTo>
                    <a:pt x="0" y="3712"/>
                  </a:lnTo>
                  <a:lnTo>
                    <a:pt x="3760" y="3712"/>
                  </a:lnTo>
                  <a:lnTo>
                    <a:pt x="3760" y="2654"/>
                  </a:lnTo>
                  <a:cubicBezTo>
                    <a:pt x="3760" y="2347"/>
                    <a:pt x="3587" y="2068"/>
                    <a:pt x="3318" y="1933"/>
                  </a:cubicBezTo>
                  <a:lnTo>
                    <a:pt x="3174" y="1856"/>
                  </a:lnTo>
                  <a:cubicBezTo>
                    <a:pt x="2818" y="1674"/>
                    <a:pt x="2587" y="1308"/>
                    <a:pt x="2587" y="904"/>
                  </a:cubicBezTo>
                  <a:lnTo>
                    <a:pt x="2587" y="0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290;p103">
              <a:extLst>
                <a:ext uri="{FF2B5EF4-FFF2-40B4-BE49-F238E27FC236}">
                  <a16:creationId xmlns:a16="http://schemas.microsoft.com/office/drawing/2014/main" id="{0E09AC7C-B8A2-4F51-BA32-F7F584E376F6}"/>
                </a:ext>
              </a:extLst>
            </p:cNvPr>
            <p:cNvSpPr/>
            <p:nvPr/>
          </p:nvSpPr>
          <p:spPr>
            <a:xfrm>
              <a:off x="7688313" y="3118800"/>
              <a:ext cx="49286" cy="96769"/>
            </a:xfrm>
            <a:custGeom>
              <a:avLst/>
              <a:gdLst/>
              <a:ahLst/>
              <a:cxnLst/>
              <a:rect l="l" t="t" r="r" b="b"/>
              <a:pathLst>
                <a:path w="1886" h="3703" extrusionOk="0">
                  <a:moveTo>
                    <a:pt x="0" y="0"/>
                  </a:moveTo>
                  <a:lnTo>
                    <a:pt x="0" y="3703"/>
                  </a:lnTo>
                  <a:lnTo>
                    <a:pt x="1885" y="3703"/>
                  </a:lnTo>
                  <a:lnTo>
                    <a:pt x="1885" y="2645"/>
                  </a:lnTo>
                  <a:cubicBezTo>
                    <a:pt x="1885" y="2337"/>
                    <a:pt x="1712" y="2068"/>
                    <a:pt x="1443" y="1933"/>
                  </a:cubicBezTo>
                  <a:lnTo>
                    <a:pt x="1299" y="1856"/>
                  </a:lnTo>
                  <a:cubicBezTo>
                    <a:pt x="943" y="1674"/>
                    <a:pt x="712" y="1308"/>
                    <a:pt x="712" y="904"/>
                  </a:cubicBezTo>
                  <a:lnTo>
                    <a:pt x="712" y="0"/>
                  </a:lnTo>
                  <a:close/>
                </a:path>
              </a:pathLst>
            </a:custGeom>
            <a:solidFill>
              <a:srgbClr val="BF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291;p103">
              <a:extLst>
                <a:ext uri="{FF2B5EF4-FFF2-40B4-BE49-F238E27FC236}">
                  <a16:creationId xmlns:a16="http://schemas.microsoft.com/office/drawing/2014/main" id="{634032EE-1984-457A-9062-3AAD2883EDCB}"/>
                </a:ext>
              </a:extLst>
            </p:cNvPr>
            <p:cNvSpPr/>
            <p:nvPr/>
          </p:nvSpPr>
          <p:spPr>
            <a:xfrm>
              <a:off x="7600351" y="2917502"/>
              <a:ext cx="175950" cy="221421"/>
            </a:xfrm>
            <a:custGeom>
              <a:avLst/>
              <a:gdLst/>
              <a:ahLst/>
              <a:cxnLst/>
              <a:rect l="l" t="t" r="r" b="b"/>
              <a:pathLst>
                <a:path w="6733" h="8473" extrusionOk="0">
                  <a:moveTo>
                    <a:pt x="1" y="1"/>
                  </a:moveTo>
                  <a:lnTo>
                    <a:pt x="328" y="4309"/>
                  </a:lnTo>
                  <a:cubicBezTo>
                    <a:pt x="462" y="6165"/>
                    <a:pt x="1645" y="7780"/>
                    <a:pt x="3366" y="8473"/>
                  </a:cubicBezTo>
                  <a:cubicBezTo>
                    <a:pt x="5097" y="7780"/>
                    <a:pt x="6280" y="6165"/>
                    <a:pt x="6415" y="4309"/>
                  </a:cubicBezTo>
                  <a:lnTo>
                    <a:pt x="6732" y="1"/>
                  </a:ln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292;p103">
              <a:extLst>
                <a:ext uri="{FF2B5EF4-FFF2-40B4-BE49-F238E27FC236}">
                  <a16:creationId xmlns:a16="http://schemas.microsoft.com/office/drawing/2014/main" id="{B3CD86DB-C4E2-4617-95D3-7C2BBB3F4BAB}"/>
                </a:ext>
              </a:extLst>
            </p:cNvPr>
            <p:cNvSpPr/>
            <p:nvPr/>
          </p:nvSpPr>
          <p:spPr>
            <a:xfrm>
              <a:off x="7688313" y="2917502"/>
              <a:ext cx="87988" cy="221421"/>
            </a:xfrm>
            <a:custGeom>
              <a:avLst/>
              <a:gdLst/>
              <a:ahLst/>
              <a:cxnLst/>
              <a:rect l="l" t="t" r="r" b="b"/>
              <a:pathLst>
                <a:path w="3367" h="8473" extrusionOk="0">
                  <a:moveTo>
                    <a:pt x="2029" y="1"/>
                  </a:moveTo>
                  <a:lnTo>
                    <a:pt x="1712" y="4309"/>
                  </a:lnTo>
                  <a:cubicBezTo>
                    <a:pt x="1616" y="5636"/>
                    <a:pt x="981" y="7348"/>
                    <a:pt x="0" y="8473"/>
                  </a:cubicBezTo>
                  <a:cubicBezTo>
                    <a:pt x="1731" y="7780"/>
                    <a:pt x="2914" y="6165"/>
                    <a:pt x="3049" y="4309"/>
                  </a:cubicBezTo>
                  <a:lnTo>
                    <a:pt x="3366" y="1"/>
                  </a:lnTo>
                  <a:close/>
                </a:path>
              </a:pathLst>
            </a:custGeom>
            <a:solidFill>
              <a:srgbClr val="BF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293;p103">
              <a:extLst>
                <a:ext uri="{FF2B5EF4-FFF2-40B4-BE49-F238E27FC236}">
                  <a16:creationId xmlns:a16="http://schemas.microsoft.com/office/drawing/2014/main" id="{7F78193E-7704-4E07-81C7-8126901757AE}"/>
                </a:ext>
              </a:extLst>
            </p:cNvPr>
            <p:cNvSpPr/>
            <p:nvPr/>
          </p:nvSpPr>
          <p:spPr>
            <a:xfrm>
              <a:off x="7585534" y="2902946"/>
              <a:ext cx="205820" cy="25139"/>
            </a:xfrm>
            <a:custGeom>
              <a:avLst/>
              <a:gdLst/>
              <a:ahLst/>
              <a:cxnLst/>
              <a:rect l="l" t="t" r="r" b="b"/>
              <a:pathLst>
                <a:path w="7876" h="962" extrusionOk="0">
                  <a:moveTo>
                    <a:pt x="260" y="0"/>
                  </a:moveTo>
                  <a:cubicBezTo>
                    <a:pt x="116" y="0"/>
                    <a:pt x="0" y="116"/>
                    <a:pt x="0" y="260"/>
                  </a:cubicBezTo>
                  <a:lnTo>
                    <a:pt x="0" y="702"/>
                  </a:lnTo>
                  <a:cubicBezTo>
                    <a:pt x="0" y="846"/>
                    <a:pt x="116" y="962"/>
                    <a:pt x="260" y="962"/>
                  </a:cubicBezTo>
                  <a:lnTo>
                    <a:pt x="7616" y="962"/>
                  </a:lnTo>
                  <a:cubicBezTo>
                    <a:pt x="7761" y="962"/>
                    <a:pt x="7876" y="846"/>
                    <a:pt x="7876" y="702"/>
                  </a:cubicBezTo>
                  <a:lnTo>
                    <a:pt x="7876" y="260"/>
                  </a:lnTo>
                  <a:cubicBezTo>
                    <a:pt x="7876" y="116"/>
                    <a:pt x="7761" y="0"/>
                    <a:pt x="7616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294;p103">
              <a:extLst>
                <a:ext uri="{FF2B5EF4-FFF2-40B4-BE49-F238E27FC236}">
                  <a16:creationId xmlns:a16="http://schemas.microsoft.com/office/drawing/2014/main" id="{F8304FDF-A699-4570-876E-ED587DCEDAEA}"/>
                </a:ext>
              </a:extLst>
            </p:cNvPr>
            <p:cNvSpPr/>
            <p:nvPr/>
          </p:nvSpPr>
          <p:spPr>
            <a:xfrm>
              <a:off x="7585534" y="2909218"/>
              <a:ext cx="205820" cy="18868"/>
            </a:xfrm>
            <a:custGeom>
              <a:avLst/>
              <a:gdLst/>
              <a:ahLst/>
              <a:cxnLst/>
              <a:rect l="l" t="t" r="r" b="b"/>
              <a:pathLst>
                <a:path w="7876" h="722" extrusionOk="0">
                  <a:moveTo>
                    <a:pt x="0" y="1"/>
                  </a:moveTo>
                  <a:lnTo>
                    <a:pt x="0" y="20"/>
                  </a:lnTo>
                  <a:lnTo>
                    <a:pt x="0" y="462"/>
                  </a:lnTo>
                  <a:cubicBezTo>
                    <a:pt x="0" y="597"/>
                    <a:pt x="116" y="722"/>
                    <a:pt x="260" y="722"/>
                  </a:cubicBezTo>
                  <a:lnTo>
                    <a:pt x="7616" y="722"/>
                  </a:lnTo>
                  <a:cubicBezTo>
                    <a:pt x="7761" y="722"/>
                    <a:pt x="7876" y="597"/>
                    <a:pt x="7876" y="462"/>
                  </a:cubicBezTo>
                  <a:lnTo>
                    <a:pt x="7876" y="20"/>
                  </a:lnTo>
                  <a:lnTo>
                    <a:pt x="7876" y="1"/>
                  </a:lnTo>
                  <a:cubicBezTo>
                    <a:pt x="7866" y="135"/>
                    <a:pt x="7751" y="241"/>
                    <a:pt x="7616" y="241"/>
                  </a:cubicBezTo>
                  <a:lnTo>
                    <a:pt x="260" y="241"/>
                  </a:lnTo>
                  <a:cubicBezTo>
                    <a:pt x="125" y="241"/>
                    <a:pt x="10" y="135"/>
                    <a:pt x="0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295;p103">
              <a:extLst>
                <a:ext uri="{FF2B5EF4-FFF2-40B4-BE49-F238E27FC236}">
                  <a16:creationId xmlns:a16="http://schemas.microsoft.com/office/drawing/2014/main" id="{CA30C1A1-4CFA-4D9B-A6BB-36E2494C522B}"/>
                </a:ext>
              </a:extLst>
            </p:cNvPr>
            <p:cNvSpPr/>
            <p:nvPr/>
          </p:nvSpPr>
          <p:spPr>
            <a:xfrm>
              <a:off x="7602625" y="3194689"/>
              <a:ext cx="171664" cy="49521"/>
            </a:xfrm>
            <a:custGeom>
              <a:avLst/>
              <a:gdLst/>
              <a:ahLst/>
              <a:cxnLst/>
              <a:rect l="l" t="t" r="r" b="b"/>
              <a:pathLst>
                <a:path w="6569" h="1895" extrusionOk="0">
                  <a:moveTo>
                    <a:pt x="712" y="0"/>
                  </a:moveTo>
                  <a:cubicBezTo>
                    <a:pt x="318" y="0"/>
                    <a:pt x="0" y="318"/>
                    <a:pt x="0" y="712"/>
                  </a:cubicBezTo>
                  <a:lnTo>
                    <a:pt x="0" y="1895"/>
                  </a:lnTo>
                  <a:lnTo>
                    <a:pt x="6568" y="1895"/>
                  </a:lnTo>
                  <a:lnTo>
                    <a:pt x="6568" y="712"/>
                  </a:lnTo>
                  <a:cubicBezTo>
                    <a:pt x="6568" y="318"/>
                    <a:pt x="6251" y="0"/>
                    <a:pt x="5857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296;p103">
              <a:extLst>
                <a:ext uri="{FF2B5EF4-FFF2-40B4-BE49-F238E27FC236}">
                  <a16:creationId xmlns:a16="http://schemas.microsoft.com/office/drawing/2014/main" id="{B72D5023-9B33-448F-AC32-9605EB9E0977}"/>
                </a:ext>
              </a:extLst>
            </p:cNvPr>
            <p:cNvSpPr/>
            <p:nvPr/>
          </p:nvSpPr>
          <p:spPr>
            <a:xfrm>
              <a:off x="7602625" y="3194689"/>
              <a:ext cx="171664" cy="49521"/>
            </a:xfrm>
            <a:custGeom>
              <a:avLst/>
              <a:gdLst/>
              <a:ahLst/>
              <a:cxnLst/>
              <a:rect l="l" t="t" r="r" b="b"/>
              <a:pathLst>
                <a:path w="6569" h="1895" extrusionOk="0">
                  <a:moveTo>
                    <a:pt x="5116" y="0"/>
                  </a:moveTo>
                  <a:lnTo>
                    <a:pt x="5116" y="837"/>
                  </a:lnTo>
                  <a:cubicBezTo>
                    <a:pt x="5116" y="1135"/>
                    <a:pt x="4876" y="1366"/>
                    <a:pt x="4587" y="1366"/>
                  </a:cubicBezTo>
                  <a:lnTo>
                    <a:pt x="0" y="1366"/>
                  </a:lnTo>
                  <a:lnTo>
                    <a:pt x="0" y="1895"/>
                  </a:lnTo>
                  <a:lnTo>
                    <a:pt x="6568" y="1895"/>
                  </a:lnTo>
                  <a:lnTo>
                    <a:pt x="6568" y="712"/>
                  </a:lnTo>
                  <a:cubicBezTo>
                    <a:pt x="6568" y="318"/>
                    <a:pt x="6251" y="0"/>
                    <a:pt x="5857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297;p103">
              <a:extLst>
                <a:ext uri="{FF2B5EF4-FFF2-40B4-BE49-F238E27FC236}">
                  <a16:creationId xmlns:a16="http://schemas.microsoft.com/office/drawing/2014/main" id="{078866D3-674A-41A1-A253-97688385FFAA}"/>
                </a:ext>
              </a:extLst>
            </p:cNvPr>
            <p:cNvSpPr/>
            <p:nvPr/>
          </p:nvSpPr>
          <p:spPr>
            <a:xfrm>
              <a:off x="7585795" y="3240421"/>
              <a:ext cx="205323" cy="23153"/>
            </a:xfrm>
            <a:custGeom>
              <a:avLst/>
              <a:gdLst/>
              <a:ahLst/>
              <a:cxnLst/>
              <a:rect l="l" t="t" r="r" b="b"/>
              <a:pathLst>
                <a:path w="7857" h="886" extrusionOk="0">
                  <a:moveTo>
                    <a:pt x="77" y="1"/>
                  </a:moveTo>
                  <a:cubicBezTo>
                    <a:pt x="29" y="1"/>
                    <a:pt x="0" y="29"/>
                    <a:pt x="0" y="78"/>
                  </a:cubicBezTo>
                  <a:lnTo>
                    <a:pt x="0" y="808"/>
                  </a:lnTo>
                  <a:cubicBezTo>
                    <a:pt x="0" y="856"/>
                    <a:pt x="29" y="885"/>
                    <a:pt x="77" y="885"/>
                  </a:cubicBezTo>
                  <a:lnTo>
                    <a:pt x="7770" y="885"/>
                  </a:lnTo>
                  <a:cubicBezTo>
                    <a:pt x="7818" y="885"/>
                    <a:pt x="7856" y="856"/>
                    <a:pt x="7856" y="808"/>
                  </a:cubicBezTo>
                  <a:lnTo>
                    <a:pt x="7856" y="78"/>
                  </a:lnTo>
                  <a:cubicBezTo>
                    <a:pt x="7856" y="29"/>
                    <a:pt x="7818" y="1"/>
                    <a:pt x="7770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298;p103">
              <a:extLst>
                <a:ext uri="{FF2B5EF4-FFF2-40B4-BE49-F238E27FC236}">
                  <a16:creationId xmlns:a16="http://schemas.microsoft.com/office/drawing/2014/main" id="{BAA98650-F727-47CB-B507-E96182CFB81E}"/>
                </a:ext>
              </a:extLst>
            </p:cNvPr>
            <p:cNvSpPr/>
            <p:nvPr/>
          </p:nvSpPr>
          <p:spPr>
            <a:xfrm>
              <a:off x="7655647" y="3121806"/>
              <a:ext cx="65357" cy="23650"/>
            </a:xfrm>
            <a:custGeom>
              <a:avLst/>
              <a:gdLst/>
              <a:ahLst/>
              <a:cxnLst/>
              <a:rect l="l" t="t" r="r" b="b"/>
              <a:pathLst>
                <a:path w="2501" h="905" extrusionOk="0">
                  <a:moveTo>
                    <a:pt x="395" y="1"/>
                  </a:moveTo>
                  <a:cubicBezTo>
                    <a:pt x="173" y="1"/>
                    <a:pt x="0" y="174"/>
                    <a:pt x="0" y="395"/>
                  </a:cubicBezTo>
                  <a:lnTo>
                    <a:pt x="0" y="510"/>
                  </a:lnTo>
                  <a:cubicBezTo>
                    <a:pt x="0" y="732"/>
                    <a:pt x="173" y="905"/>
                    <a:pt x="395" y="905"/>
                  </a:cubicBezTo>
                  <a:lnTo>
                    <a:pt x="2116" y="905"/>
                  </a:lnTo>
                  <a:cubicBezTo>
                    <a:pt x="2327" y="905"/>
                    <a:pt x="2501" y="732"/>
                    <a:pt x="2501" y="510"/>
                  </a:cubicBezTo>
                  <a:lnTo>
                    <a:pt x="2501" y="395"/>
                  </a:lnTo>
                  <a:cubicBezTo>
                    <a:pt x="2501" y="174"/>
                    <a:pt x="2327" y="1"/>
                    <a:pt x="2116" y="1"/>
                  </a:cubicBezTo>
                  <a:close/>
                </a:path>
              </a:pathLst>
            </a:custGeom>
            <a:solidFill>
              <a:srgbClr val="A9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299;p103">
              <a:extLst>
                <a:ext uri="{FF2B5EF4-FFF2-40B4-BE49-F238E27FC236}">
                  <a16:creationId xmlns:a16="http://schemas.microsoft.com/office/drawing/2014/main" id="{BE3AAA7A-59E4-467D-9351-A804335A05DE}"/>
                </a:ext>
              </a:extLst>
            </p:cNvPr>
            <p:cNvSpPr/>
            <p:nvPr/>
          </p:nvSpPr>
          <p:spPr>
            <a:xfrm>
              <a:off x="7655647" y="3127581"/>
              <a:ext cx="65357" cy="17639"/>
            </a:xfrm>
            <a:custGeom>
              <a:avLst/>
              <a:gdLst/>
              <a:ahLst/>
              <a:cxnLst/>
              <a:rect l="l" t="t" r="r" b="b"/>
              <a:pathLst>
                <a:path w="2501" h="675" extrusionOk="0">
                  <a:moveTo>
                    <a:pt x="39" y="1"/>
                  </a:moveTo>
                  <a:cubicBezTo>
                    <a:pt x="10" y="59"/>
                    <a:pt x="0" y="107"/>
                    <a:pt x="0" y="164"/>
                  </a:cubicBezTo>
                  <a:lnTo>
                    <a:pt x="0" y="289"/>
                  </a:lnTo>
                  <a:cubicBezTo>
                    <a:pt x="0" y="501"/>
                    <a:pt x="173" y="674"/>
                    <a:pt x="395" y="674"/>
                  </a:cubicBezTo>
                  <a:lnTo>
                    <a:pt x="2116" y="674"/>
                  </a:lnTo>
                  <a:cubicBezTo>
                    <a:pt x="2327" y="674"/>
                    <a:pt x="2501" y="501"/>
                    <a:pt x="2501" y="289"/>
                  </a:cubicBezTo>
                  <a:lnTo>
                    <a:pt x="2501" y="164"/>
                  </a:lnTo>
                  <a:cubicBezTo>
                    <a:pt x="2501" y="107"/>
                    <a:pt x="2491" y="59"/>
                    <a:pt x="2462" y="1"/>
                  </a:cubicBezTo>
                  <a:cubicBezTo>
                    <a:pt x="2404" y="145"/>
                    <a:pt x="2270" y="232"/>
                    <a:pt x="2116" y="232"/>
                  </a:cubicBezTo>
                  <a:lnTo>
                    <a:pt x="395" y="232"/>
                  </a:lnTo>
                  <a:cubicBezTo>
                    <a:pt x="241" y="232"/>
                    <a:pt x="97" y="145"/>
                    <a:pt x="39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300;p103">
              <a:extLst>
                <a:ext uri="{FF2B5EF4-FFF2-40B4-BE49-F238E27FC236}">
                  <a16:creationId xmlns:a16="http://schemas.microsoft.com/office/drawing/2014/main" id="{C2E55895-9DB2-49A4-A20E-D86498EEB277}"/>
                </a:ext>
              </a:extLst>
            </p:cNvPr>
            <p:cNvSpPr/>
            <p:nvPr/>
          </p:nvSpPr>
          <p:spPr>
            <a:xfrm>
              <a:off x="7634794" y="2953878"/>
              <a:ext cx="107065" cy="101081"/>
            </a:xfrm>
            <a:custGeom>
              <a:avLst/>
              <a:gdLst/>
              <a:ahLst/>
              <a:cxnLst/>
              <a:rect l="l" t="t" r="r" b="b"/>
              <a:pathLst>
                <a:path w="4097" h="3868" extrusionOk="0">
                  <a:moveTo>
                    <a:pt x="2052" y="1"/>
                  </a:moveTo>
                  <a:cubicBezTo>
                    <a:pt x="2024" y="1"/>
                    <a:pt x="1996" y="18"/>
                    <a:pt x="1981" y="51"/>
                  </a:cubicBezTo>
                  <a:lnTo>
                    <a:pt x="1500" y="1378"/>
                  </a:lnTo>
                  <a:lnTo>
                    <a:pt x="87" y="1426"/>
                  </a:lnTo>
                  <a:cubicBezTo>
                    <a:pt x="29" y="1436"/>
                    <a:pt x="0" y="1513"/>
                    <a:pt x="48" y="1551"/>
                  </a:cubicBezTo>
                  <a:lnTo>
                    <a:pt x="1164" y="2417"/>
                  </a:lnTo>
                  <a:lnTo>
                    <a:pt x="779" y="3782"/>
                  </a:lnTo>
                  <a:cubicBezTo>
                    <a:pt x="764" y="3828"/>
                    <a:pt x="803" y="3868"/>
                    <a:pt x="844" y="3868"/>
                  </a:cubicBezTo>
                  <a:cubicBezTo>
                    <a:pt x="855" y="3868"/>
                    <a:pt x="865" y="3865"/>
                    <a:pt x="875" y="3859"/>
                  </a:cubicBezTo>
                  <a:lnTo>
                    <a:pt x="2048" y="3061"/>
                  </a:lnTo>
                  <a:lnTo>
                    <a:pt x="3222" y="3859"/>
                  </a:lnTo>
                  <a:cubicBezTo>
                    <a:pt x="3231" y="3865"/>
                    <a:pt x="3243" y="3868"/>
                    <a:pt x="3254" y="3868"/>
                  </a:cubicBezTo>
                  <a:cubicBezTo>
                    <a:pt x="3297" y="3868"/>
                    <a:pt x="3343" y="3828"/>
                    <a:pt x="3327" y="3782"/>
                  </a:cubicBezTo>
                  <a:lnTo>
                    <a:pt x="2933" y="2417"/>
                  </a:lnTo>
                  <a:lnTo>
                    <a:pt x="4049" y="1551"/>
                  </a:lnTo>
                  <a:cubicBezTo>
                    <a:pt x="4097" y="1513"/>
                    <a:pt x="4068" y="1436"/>
                    <a:pt x="4010" y="1426"/>
                  </a:cubicBezTo>
                  <a:lnTo>
                    <a:pt x="2597" y="1378"/>
                  </a:lnTo>
                  <a:lnTo>
                    <a:pt x="2116" y="51"/>
                  </a:lnTo>
                  <a:cubicBezTo>
                    <a:pt x="2106" y="18"/>
                    <a:pt x="2080" y="1"/>
                    <a:pt x="2052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301;p103">
              <a:extLst>
                <a:ext uri="{FF2B5EF4-FFF2-40B4-BE49-F238E27FC236}">
                  <a16:creationId xmlns:a16="http://schemas.microsoft.com/office/drawing/2014/main" id="{81278E8E-F2DF-4CB5-9C91-827B213E1E3C}"/>
                </a:ext>
              </a:extLst>
            </p:cNvPr>
            <p:cNvSpPr/>
            <p:nvPr/>
          </p:nvSpPr>
          <p:spPr>
            <a:xfrm>
              <a:off x="7585795" y="3240160"/>
              <a:ext cx="205323" cy="23415"/>
            </a:xfrm>
            <a:custGeom>
              <a:avLst/>
              <a:gdLst/>
              <a:ahLst/>
              <a:cxnLst/>
              <a:rect l="l" t="t" r="r" b="b"/>
              <a:pathLst>
                <a:path w="7857" h="896" extrusionOk="0">
                  <a:moveTo>
                    <a:pt x="6395" y="1"/>
                  </a:moveTo>
                  <a:lnTo>
                    <a:pt x="6395" y="289"/>
                  </a:lnTo>
                  <a:cubicBezTo>
                    <a:pt x="6395" y="463"/>
                    <a:pt x="6260" y="597"/>
                    <a:pt x="6087" y="597"/>
                  </a:cubicBezTo>
                  <a:lnTo>
                    <a:pt x="77" y="597"/>
                  </a:lnTo>
                  <a:cubicBezTo>
                    <a:pt x="39" y="597"/>
                    <a:pt x="0" y="559"/>
                    <a:pt x="0" y="520"/>
                  </a:cubicBezTo>
                  <a:lnTo>
                    <a:pt x="0" y="809"/>
                  </a:lnTo>
                  <a:cubicBezTo>
                    <a:pt x="0" y="857"/>
                    <a:pt x="39" y="895"/>
                    <a:pt x="77" y="895"/>
                  </a:cubicBezTo>
                  <a:lnTo>
                    <a:pt x="7770" y="895"/>
                  </a:lnTo>
                  <a:cubicBezTo>
                    <a:pt x="7818" y="895"/>
                    <a:pt x="7856" y="857"/>
                    <a:pt x="7856" y="809"/>
                  </a:cubicBezTo>
                  <a:lnTo>
                    <a:pt x="7856" y="88"/>
                  </a:lnTo>
                  <a:cubicBezTo>
                    <a:pt x="7856" y="39"/>
                    <a:pt x="7818" y="1"/>
                    <a:pt x="7770" y="1"/>
                  </a:cubicBezTo>
                  <a:close/>
                </a:path>
              </a:pathLst>
            </a:custGeom>
            <a:solidFill>
              <a:srgbClr val="BF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2FA76C-960E-48B5-80F0-AAA8B5709D20}"/>
              </a:ext>
            </a:extLst>
          </p:cNvPr>
          <p:cNvSpPr txBox="1"/>
          <p:nvPr/>
        </p:nvSpPr>
        <p:spPr>
          <a:xfrm>
            <a:off x="4440656" y="4255121"/>
            <a:ext cx="139172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rPr>
              <a:t>음악 플레이어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E920B6F-2019-40A5-91DC-D178A8BA4679}"/>
              </a:ext>
            </a:extLst>
          </p:cNvPr>
          <p:cNvSpPr txBox="1"/>
          <p:nvPr/>
        </p:nvSpPr>
        <p:spPr>
          <a:xfrm>
            <a:off x="2314585" y="4255121"/>
            <a:ext cx="12025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rPr>
              <a:t>메인 페이지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E52C410-701D-4C8A-AF8C-4F187CB5EC1E}"/>
              </a:ext>
            </a:extLst>
          </p:cNvPr>
          <p:cNvSpPr txBox="1"/>
          <p:nvPr/>
        </p:nvSpPr>
        <p:spPr>
          <a:xfrm>
            <a:off x="6894334" y="4255121"/>
            <a:ext cx="101341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rPr>
              <a:t>음악 검색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6C2F1D-0577-44F4-B0AB-C717C2D7ED17}"/>
              </a:ext>
            </a:extLst>
          </p:cNvPr>
          <p:cNvSpPr txBox="1"/>
          <p:nvPr/>
        </p:nvSpPr>
        <p:spPr>
          <a:xfrm>
            <a:off x="8816971" y="4255121"/>
            <a:ext cx="165301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rPr>
              <a:t>음원 차트 리스트</a:t>
            </a:r>
          </a:p>
        </p:txBody>
      </p:sp>
    </p:spTree>
    <p:extLst>
      <p:ext uri="{BB962C8B-B14F-4D97-AF65-F5344CB8AC3E}">
        <p14:creationId xmlns:p14="http://schemas.microsoft.com/office/powerpoint/2010/main" val="6789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8F858EBD-7ADD-443D-8F0F-C9C54C75D7CA}"/>
              </a:ext>
            </a:extLst>
          </p:cNvPr>
          <p:cNvSpPr/>
          <p:nvPr/>
        </p:nvSpPr>
        <p:spPr>
          <a:xfrm rot="16200000">
            <a:off x="5351520" y="1820501"/>
            <a:ext cx="1488960" cy="3216998"/>
          </a:xfrm>
          <a:prstGeom prst="snip2DiagRect">
            <a:avLst/>
          </a:prstGeom>
          <a:solidFill>
            <a:srgbClr val="1A1B2C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38A03-B8D9-4817-A1EF-ACCF5CCB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4721" cy="6858000"/>
          </a:xfrm>
          <a:prstGeom prst="rect">
            <a:avLst/>
          </a:prstGeom>
        </p:spPr>
      </p:pic>
      <p:sp>
        <p:nvSpPr>
          <p:cNvPr id="15" name="Google Shape;12;p2">
            <a:extLst>
              <a:ext uri="{FF2B5EF4-FFF2-40B4-BE49-F238E27FC236}">
                <a16:creationId xmlns:a16="http://schemas.microsoft.com/office/drawing/2014/main" id="{5CC99415-6331-4E38-8D53-D14EECD3C88C}"/>
              </a:ext>
            </a:extLst>
          </p:cNvPr>
          <p:cNvSpPr/>
          <p:nvPr/>
        </p:nvSpPr>
        <p:spPr>
          <a:xfrm rot="422979">
            <a:off x="9729844" y="3847552"/>
            <a:ext cx="3993630" cy="5368705"/>
          </a:xfrm>
          <a:custGeom>
            <a:avLst/>
            <a:gdLst/>
            <a:ahLst/>
            <a:cxnLst/>
            <a:rect l="l" t="t" r="r" b="b"/>
            <a:pathLst>
              <a:path w="112131" h="160445" extrusionOk="0">
                <a:moveTo>
                  <a:pt x="111929" y="0"/>
                </a:moveTo>
                <a:lnTo>
                  <a:pt x="50731" y="2416"/>
                </a:lnTo>
                <a:lnTo>
                  <a:pt x="0" y="160244"/>
                </a:lnTo>
                <a:lnTo>
                  <a:pt x="112131" y="160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78836-C0A2-4C3B-A83B-369EA20640D1}"/>
              </a:ext>
            </a:extLst>
          </p:cNvPr>
          <p:cNvSpPr txBox="1"/>
          <p:nvPr/>
        </p:nvSpPr>
        <p:spPr>
          <a:xfrm>
            <a:off x="4827062" y="3105833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</a:t>
            </a:r>
          </a:p>
        </p:txBody>
      </p:sp>
      <p:grpSp>
        <p:nvGrpSpPr>
          <p:cNvPr id="19" name="Google Shape;371;p30">
            <a:extLst>
              <a:ext uri="{FF2B5EF4-FFF2-40B4-BE49-F238E27FC236}">
                <a16:creationId xmlns:a16="http://schemas.microsoft.com/office/drawing/2014/main" id="{164BA5B0-F6C4-41B0-89C4-6EFDAC424F5E}"/>
              </a:ext>
            </a:extLst>
          </p:cNvPr>
          <p:cNvGrpSpPr/>
          <p:nvPr/>
        </p:nvGrpSpPr>
        <p:grpSpPr>
          <a:xfrm rot="3033941" flipH="1">
            <a:off x="10341282" y="5825799"/>
            <a:ext cx="2093453" cy="1412210"/>
            <a:chOff x="5461250" y="728100"/>
            <a:chExt cx="495750" cy="334425"/>
          </a:xfrm>
          <a:solidFill>
            <a:srgbClr val="1A1B2C"/>
          </a:solidFill>
        </p:grpSpPr>
        <p:sp>
          <p:nvSpPr>
            <p:cNvPr id="20" name="Google Shape;372;p30">
              <a:extLst>
                <a:ext uri="{FF2B5EF4-FFF2-40B4-BE49-F238E27FC236}">
                  <a16:creationId xmlns:a16="http://schemas.microsoft.com/office/drawing/2014/main" id="{F5B87680-C784-493A-BA04-22CB83FB925F}"/>
                </a:ext>
              </a:extLst>
            </p:cNvPr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3;p30">
              <a:extLst>
                <a:ext uri="{FF2B5EF4-FFF2-40B4-BE49-F238E27FC236}">
                  <a16:creationId xmlns:a16="http://schemas.microsoft.com/office/drawing/2014/main" id="{7E202174-B8F9-4105-9D80-4B9F2CDB7D95}"/>
                </a:ext>
              </a:extLst>
            </p:cNvPr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;p30">
              <a:extLst>
                <a:ext uri="{FF2B5EF4-FFF2-40B4-BE49-F238E27FC236}">
                  <a16:creationId xmlns:a16="http://schemas.microsoft.com/office/drawing/2014/main" id="{B3813033-7CDB-4E24-A2A0-9C73DE561C9E}"/>
                </a:ext>
              </a:extLst>
            </p:cNvPr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;p30">
              <a:extLst>
                <a:ext uri="{FF2B5EF4-FFF2-40B4-BE49-F238E27FC236}">
                  <a16:creationId xmlns:a16="http://schemas.microsoft.com/office/drawing/2014/main" id="{8855275D-34A8-4935-BB47-3620E3E311D6}"/>
                </a:ext>
              </a:extLst>
            </p:cNvPr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6;p30">
              <a:extLst>
                <a:ext uri="{FF2B5EF4-FFF2-40B4-BE49-F238E27FC236}">
                  <a16:creationId xmlns:a16="http://schemas.microsoft.com/office/drawing/2014/main" id="{8B364799-131B-4026-9EBE-38FE58D255A6}"/>
                </a:ext>
              </a:extLst>
            </p:cNvPr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7;p30">
              <a:extLst>
                <a:ext uri="{FF2B5EF4-FFF2-40B4-BE49-F238E27FC236}">
                  <a16:creationId xmlns:a16="http://schemas.microsoft.com/office/drawing/2014/main" id="{7B6EBB59-DCA6-4354-8081-1EEB1A158577}"/>
                </a:ext>
              </a:extLst>
            </p:cNvPr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8;p30">
              <a:extLst>
                <a:ext uri="{FF2B5EF4-FFF2-40B4-BE49-F238E27FC236}">
                  <a16:creationId xmlns:a16="http://schemas.microsoft.com/office/drawing/2014/main" id="{B32A2A76-E409-45E0-9CF9-4EF23A5FC04C}"/>
                </a:ext>
              </a:extLst>
            </p:cNvPr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9;p30">
              <a:extLst>
                <a:ext uri="{FF2B5EF4-FFF2-40B4-BE49-F238E27FC236}">
                  <a16:creationId xmlns:a16="http://schemas.microsoft.com/office/drawing/2014/main" id="{B9568F32-D3C7-4894-826C-18D606328FF7}"/>
                </a:ext>
              </a:extLst>
            </p:cNvPr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0;p30">
              <a:extLst>
                <a:ext uri="{FF2B5EF4-FFF2-40B4-BE49-F238E27FC236}">
                  <a16:creationId xmlns:a16="http://schemas.microsoft.com/office/drawing/2014/main" id="{F7F86C4C-474B-4854-9FB3-2A6D6F1563FE}"/>
                </a:ext>
              </a:extLst>
            </p:cNvPr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1;p30">
              <a:extLst>
                <a:ext uri="{FF2B5EF4-FFF2-40B4-BE49-F238E27FC236}">
                  <a16:creationId xmlns:a16="http://schemas.microsoft.com/office/drawing/2014/main" id="{6DFFE1EE-7A8F-4E4D-97E7-3580127E0F77}"/>
                </a:ext>
              </a:extLst>
            </p:cNvPr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2;p30">
              <a:extLst>
                <a:ext uri="{FF2B5EF4-FFF2-40B4-BE49-F238E27FC236}">
                  <a16:creationId xmlns:a16="http://schemas.microsoft.com/office/drawing/2014/main" id="{B5B1E2EE-005C-4B47-9B4D-20C0EFB2A833}"/>
                </a:ext>
              </a:extLst>
            </p:cNvPr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3;p30">
              <a:extLst>
                <a:ext uri="{FF2B5EF4-FFF2-40B4-BE49-F238E27FC236}">
                  <a16:creationId xmlns:a16="http://schemas.microsoft.com/office/drawing/2014/main" id="{58E0F26A-10DA-46CB-A2C4-F76AB444E408}"/>
                </a:ext>
              </a:extLst>
            </p:cNvPr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;p30">
              <a:extLst>
                <a:ext uri="{FF2B5EF4-FFF2-40B4-BE49-F238E27FC236}">
                  <a16:creationId xmlns:a16="http://schemas.microsoft.com/office/drawing/2014/main" id="{E13D111F-1A7B-4A81-A498-30D6F59795E3}"/>
                </a:ext>
              </a:extLst>
            </p:cNvPr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5;p30">
              <a:extLst>
                <a:ext uri="{FF2B5EF4-FFF2-40B4-BE49-F238E27FC236}">
                  <a16:creationId xmlns:a16="http://schemas.microsoft.com/office/drawing/2014/main" id="{20A468F5-C541-4C68-9973-209EFD4373C6}"/>
                </a:ext>
              </a:extLst>
            </p:cNvPr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6;p30">
              <a:extLst>
                <a:ext uri="{FF2B5EF4-FFF2-40B4-BE49-F238E27FC236}">
                  <a16:creationId xmlns:a16="http://schemas.microsoft.com/office/drawing/2014/main" id="{7A085550-F750-421E-A4E0-C9B5DE0760E7}"/>
                </a:ext>
              </a:extLst>
            </p:cNvPr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7;p30">
              <a:extLst>
                <a:ext uri="{FF2B5EF4-FFF2-40B4-BE49-F238E27FC236}">
                  <a16:creationId xmlns:a16="http://schemas.microsoft.com/office/drawing/2014/main" id="{65D276E0-A026-46BF-A50C-AB15FE99D017}"/>
                </a:ext>
              </a:extLst>
            </p:cNvPr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8;p30">
              <a:extLst>
                <a:ext uri="{FF2B5EF4-FFF2-40B4-BE49-F238E27FC236}">
                  <a16:creationId xmlns:a16="http://schemas.microsoft.com/office/drawing/2014/main" id="{68D2496B-3C9F-4BC8-882D-B0FB1FFC4107}"/>
                </a:ext>
              </a:extLst>
            </p:cNvPr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9;p30">
              <a:extLst>
                <a:ext uri="{FF2B5EF4-FFF2-40B4-BE49-F238E27FC236}">
                  <a16:creationId xmlns:a16="http://schemas.microsoft.com/office/drawing/2014/main" id="{37143861-B4E3-49A1-A621-466605D1C303}"/>
                </a:ext>
              </a:extLst>
            </p:cNvPr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0;p30">
              <a:extLst>
                <a:ext uri="{FF2B5EF4-FFF2-40B4-BE49-F238E27FC236}">
                  <a16:creationId xmlns:a16="http://schemas.microsoft.com/office/drawing/2014/main" id="{50B6FF0C-8321-4393-A383-EE7C341A2A78}"/>
                </a:ext>
              </a:extLst>
            </p:cNvPr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1;p30">
              <a:extLst>
                <a:ext uri="{FF2B5EF4-FFF2-40B4-BE49-F238E27FC236}">
                  <a16:creationId xmlns:a16="http://schemas.microsoft.com/office/drawing/2014/main" id="{8B368488-4F5C-4562-9D04-8E2DD6C30512}"/>
                </a:ext>
              </a:extLst>
            </p:cNvPr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2;p30">
              <a:extLst>
                <a:ext uri="{FF2B5EF4-FFF2-40B4-BE49-F238E27FC236}">
                  <a16:creationId xmlns:a16="http://schemas.microsoft.com/office/drawing/2014/main" id="{6B65DF18-98E2-4A16-9527-0A3FFDEDFB71}"/>
                </a:ext>
              </a:extLst>
            </p:cNvPr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3;p30">
              <a:extLst>
                <a:ext uri="{FF2B5EF4-FFF2-40B4-BE49-F238E27FC236}">
                  <a16:creationId xmlns:a16="http://schemas.microsoft.com/office/drawing/2014/main" id="{5823FAFC-A1C2-4320-9A68-7B9D292A7D46}"/>
                </a:ext>
              </a:extLst>
            </p:cNvPr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4;p30">
              <a:extLst>
                <a:ext uri="{FF2B5EF4-FFF2-40B4-BE49-F238E27FC236}">
                  <a16:creationId xmlns:a16="http://schemas.microsoft.com/office/drawing/2014/main" id="{00ADD352-9C82-49F3-AC91-4E278E612DC3}"/>
                </a:ext>
              </a:extLst>
            </p:cNvPr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5;p30">
              <a:extLst>
                <a:ext uri="{FF2B5EF4-FFF2-40B4-BE49-F238E27FC236}">
                  <a16:creationId xmlns:a16="http://schemas.microsoft.com/office/drawing/2014/main" id="{E2448E35-9B15-4096-8B9A-8510DBEEBEC2}"/>
                </a:ext>
              </a:extLst>
            </p:cNvPr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;p30">
              <a:extLst>
                <a:ext uri="{FF2B5EF4-FFF2-40B4-BE49-F238E27FC236}">
                  <a16:creationId xmlns:a16="http://schemas.microsoft.com/office/drawing/2014/main" id="{E198CC04-4852-42CA-A2CF-0AEC2C87780A}"/>
                </a:ext>
              </a:extLst>
            </p:cNvPr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7;p30">
              <a:extLst>
                <a:ext uri="{FF2B5EF4-FFF2-40B4-BE49-F238E27FC236}">
                  <a16:creationId xmlns:a16="http://schemas.microsoft.com/office/drawing/2014/main" id="{BC5C608B-810D-4986-A3FE-B35985015DA7}"/>
                </a:ext>
              </a:extLst>
            </p:cNvPr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22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46FC-5D54-49F4-94D3-EE79FC73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428B-81CE-457D-90B9-266A9DB023C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3E192-16D6-436D-BC63-9BCE33F57B27}"/>
              </a:ext>
            </a:extLst>
          </p:cNvPr>
          <p:cNvSpPr txBox="1"/>
          <p:nvPr/>
        </p:nvSpPr>
        <p:spPr>
          <a:xfrm>
            <a:off x="203200" y="221672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내용 </a:t>
            </a:r>
            <a:r>
              <a:rPr lang="en-US" altLang="ko-KR" sz="240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UI</a:t>
            </a:r>
            <a:endParaRPr lang="ko-KR" altLang="en-US" sz="240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7437B0-A558-4B2E-8A6F-352D303A1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72" y="2154856"/>
            <a:ext cx="2206547" cy="275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FD4349D-4DF6-40BC-826B-FC8B49933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9"/>
          <a:stretch/>
        </p:blipFill>
        <p:spPr bwMode="auto">
          <a:xfrm>
            <a:off x="1826172" y="5240025"/>
            <a:ext cx="8798694" cy="54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1331583-48E6-46E2-83C0-588148D5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72" y="1279671"/>
            <a:ext cx="8798694" cy="54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F943A5-8257-4D34-8E07-260B8B7B8097}"/>
              </a:ext>
            </a:extLst>
          </p:cNvPr>
          <p:cNvSpPr/>
          <p:nvPr/>
        </p:nvSpPr>
        <p:spPr>
          <a:xfrm>
            <a:off x="4540276" y="2239545"/>
            <a:ext cx="6084590" cy="2671775"/>
          </a:xfrm>
          <a:prstGeom prst="rect">
            <a:avLst/>
          </a:prstGeom>
          <a:solidFill>
            <a:srgbClr val="1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CONTENTS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0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613</Words>
  <Application>Microsoft Office PowerPoint</Application>
  <PresentationFormat>와이드스크린</PresentationFormat>
  <Paragraphs>147</Paragraphs>
  <Slides>27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-윤고딕310</vt:lpstr>
      <vt:lpstr>Catamaran</vt:lpstr>
      <vt:lpstr>Helvetica-CondensedBlack</vt:lpstr>
      <vt:lpstr>Helvetica-Light</vt:lpstr>
      <vt:lpstr>-윤고딕330</vt:lpstr>
      <vt:lpstr>Arial</vt:lpstr>
      <vt:lpstr>맑은 고딕</vt:lpstr>
      <vt:lpstr>-윤고딕320</vt:lpstr>
      <vt:lpstr>Noto Sans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강산</dc:creator>
  <cp:lastModifiedBy>오 강산</cp:lastModifiedBy>
  <cp:revision>37</cp:revision>
  <dcterms:created xsi:type="dcterms:W3CDTF">2021-06-11T13:43:21Z</dcterms:created>
  <dcterms:modified xsi:type="dcterms:W3CDTF">2021-06-12T04:46:02Z</dcterms:modified>
</cp:coreProperties>
</file>